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3" r:id="rId4"/>
    <p:sldId id="264" r:id="rId5"/>
    <p:sldId id="265" r:id="rId6"/>
    <p:sldId id="266" r:id="rId7"/>
    <p:sldId id="270" r:id="rId8"/>
    <p:sldId id="267" r:id="rId9"/>
    <p:sldId id="268" r:id="rId10"/>
    <p:sldId id="271" r:id="rId11"/>
    <p:sldId id="257" r:id="rId12"/>
    <p:sldId id="275" r:id="rId13"/>
    <p:sldId id="274" r:id="rId14"/>
    <p:sldId id="273" r:id="rId15"/>
    <p:sldId id="276" r:id="rId16"/>
    <p:sldId id="277" r:id="rId17"/>
    <p:sldId id="281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k.wikipedia.org/wiki/%D2%9A%D0%B0%D0%B7%D0%B0%D2%9B%D1%82%D0%B0%D1%8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k.wikipedia.org/wiki/%D0%9E%D1%80%D1%8B%D1%81%D1%82%D0%B0%D1%8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4.xml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k.wikipedia.org/wiki/%D2%9A%D0%B0%D0%B7%D0%B0%D2%9B%D1%82%D0%B0%D1%80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k.wikipedia.org/wiki/%D2%B0%D0%BB%D1%8B_%D0%9E%D1%82%D0%B0%D0%BD_%D1%81%D0%BE%D2%93%D1%8B%D1%81%D1%8B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A2%D0%B0%D1%82%D0%B0%D1%80%D1%8B" TargetMode="External"/><Relationship Id="rId4" Type="http://schemas.openxmlformats.org/officeDocument/2006/relationships/hyperlink" Target="http://ru.wikipedia.org/wiki/%D0%A0%D1%83%D1%81%D1%81%D0%BA%D0%B8%D0%B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slide" Target="slide6.xm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slide" Target="slide7.xml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otohost.kz/images/2013/05/01/Buyq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0"/>
            <a:ext cx="86439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Бірлігі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жарасқан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көпұлтты Қазақстан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jet3g.kz/doc/kz/small/1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" y="2924944"/>
            <a:ext cx="9144000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өңірде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Қазақтар"/>
              </a:rPr>
              <a:t>қазақтар</a:t>
            </a: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- 49% астам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Орыстар"/>
              </a:rPr>
              <a:t>орыстар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- 44% %</a:t>
            </a:r>
            <a:endParaRPr lang="kk-K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басқа ұлттар - шамамен 5,5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timon4ik.org/t/image/aHR0cDovL3Byb3Bvd2VycG9pbnQucnUvd3AtY29udGVudC91cGxvYWRzLzIwMTMvMDMvRGV0c2tTaGtvbE1pbmkuan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www.massaget.kz/userdata/news/news_14491/thumb_b/photo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2736"/>
            <a:ext cx="2540704" cy="1440160"/>
          </a:xfrm>
          <a:prstGeom prst="rect">
            <a:avLst/>
          </a:prstGeom>
          <a:noFill/>
        </p:spPr>
      </p:pic>
      <p:pic>
        <p:nvPicPr>
          <p:cNvPr id="6" name="Picture 2" descr="http://www.massaget.kz/userdata/news/news_14491/thumb_b/photo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492896"/>
            <a:ext cx="2540704" cy="1440160"/>
          </a:xfrm>
          <a:prstGeom prst="rect">
            <a:avLst/>
          </a:prstGeom>
          <a:noFill/>
        </p:spPr>
      </p:pic>
      <p:pic>
        <p:nvPicPr>
          <p:cNvPr id="7" name="Picture 2" descr="http://www.massaget.kz/userdata/news/news_14491/thumb_b/photo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645024"/>
            <a:ext cx="2540704" cy="1440160"/>
          </a:xfrm>
          <a:prstGeom prst="rect">
            <a:avLst/>
          </a:prstGeom>
          <a:noFill/>
        </p:spPr>
      </p:pic>
      <p:pic>
        <p:nvPicPr>
          <p:cNvPr id="4102" name="Picture 6" descr="https://encrypted-tbn2.gstatic.com/images?q=tbn:ANd9GcT-bfD4Dsn80gM5z17s0V0S0hnEvBd2fUGf4iNANNmwWTiToGY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780928"/>
            <a:ext cx="782588" cy="867160"/>
          </a:xfrm>
          <a:prstGeom prst="rect">
            <a:avLst/>
          </a:prstGeom>
          <a:noFill/>
        </p:spPr>
      </p:pic>
      <p:pic>
        <p:nvPicPr>
          <p:cNvPr id="4104" name="Picture 8" descr="http://img1.liveinternet.ru/images/attach/b/4/103/507/103507561_cifra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221088"/>
            <a:ext cx="936104" cy="800925"/>
          </a:xfrm>
          <a:prstGeom prst="rect">
            <a:avLst/>
          </a:prstGeom>
          <a:noFill/>
        </p:spPr>
      </p:pic>
      <p:pic>
        <p:nvPicPr>
          <p:cNvPr id="4106" name="Picture 10" descr="https://encrypted-tbn0.gstatic.com/images?q=tbn:ANd9GcTaNJr_GMPXI8IAE7R2pCet5ZW4kT1Aj5g1LVlWZuO9BKrB4kCZ"/>
          <p:cNvPicPr>
            <a:picLocks noChangeAspect="1" noChangeArrowheads="1"/>
          </p:cNvPicPr>
          <p:nvPr/>
        </p:nvPicPr>
        <p:blipFill>
          <a:blip r:embed="rId9" cstate="print"/>
          <a:srcRect l="21053" t="-5263" b="42105"/>
          <a:stretch>
            <a:fillRect/>
          </a:stretch>
        </p:blipFill>
        <p:spPr bwMode="auto">
          <a:xfrm>
            <a:off x="7236296" y="1124744"/>
            <a:ext cx="1080120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686800" cy="3744416"/>
          </a:xfrm>
        </p:spPr>
        <p:txBody>
          <a:bodyPr>
            <a:normAutofit/>
          </a:bodyPr>
          <a:lstStyle/>
          <a:p>
            <a:r>
              <a:rPr lang="kk-KZ" sz="6600" b="1" dirty="0" smtClean="0">
                <a:solidFill>
                  <a:srgbClr val="002060"/>
                </a:solidFill>
              </a:rPr>
              <a:t>Өзі арық,</a:t>
            </a:r>
            <a:br>
              <a:rPr lang="kk-KZ" sz="6600" b="1" dirty="0" smtClean="0">
                <a:solidFill>
                  <a:srgbClr val="002060"/>
                </a:solidFill>
              </a:rPr>
            </a:br>
            <a:r>
              <a:rPr lang="kk-KZ" sz="6600" b="1" dirty="0" smtClean="0">
                <a:solidFill>
                  <a:srgbClr val="002060"/>
                </a:solidFill>
              </a:rPr>
              <a:t>Басы жарық,</a:t>
            </a:r>
            <a:br>
              <a:rPr lang="kk-KZ" sz="6600" b="1" dirty="0" smtClean="0">
                <a:solidFill>
                  <a:srgbClr val="002060"/>
                </a:solidFill>
              </a:rPr>
            </a:br>
            <a:r>
              <a:rPr lang="kk-KZ" sz="6600" b="1" dirty="0" smtClean="0">
                <a:solidFill>
                  <a:srgbClr val="002060"/>
                </a:solidFill>
              </a:rPr>
              <a:t>Жүрген жері көп әріп.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4581128"/>
            <a:ext cx="7161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i="1" dirty="0" smtClean="0">
                <a:solidFill>
                  <a:srgbClr val="C00000"/>
                </a:solidFill>
              </a:rPr>
              <a:t>Қалам</a:t>
            </a:r>
            <a:r>
              <a:rPr lang="en-US" sz="7200" b="1" i="1" dirty="0" smtClean="0">
                <a:solidFill>
                  <a:srgbClr val="C00000"/>
                </a:solidFill>
              </a:rPr>
              <a:t>-</a:t>
            </a:r>
            <a:r>
              <a:rPr lang="kk-KZ" sz="7200" b="1" i="1" dirty="0" smtClean="0">
                <a:solidFill>
                  <a:srgbClr val="C00000"/>
                </a:solidFill>
              </a:rPr>
              <a:t>ручка</a:t>
            </a:r>
            <a:r>
              <a:rPr lang="en-US" sz="7200" b="1" i="1" dirty="0" smtClean="0">
                <a:solidFill>
                  <a:srgbClr val="C00000"/>
                </a:solidFill>
              </a:rPr>
              <a:t>-pen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11560" y="5877272"/>
            <a:ext cx="1872208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4392488"/>
          </a:xfrm>
        </p:spPr>
        <p:txBody>
          <a:bodyPr>
            <a:noAutofit/>
          </a:bodyPr>
          <a:lstStyle/>
          <a:p>
            <a:r>
              <a:rPr lang="kk-KZ" sz="6600" b="1" dirty="0" smtClean="0">
                <a:solidFill>
                  <a:srgbClr val="002060"/>
                </a:solidFill>
              </a:rPr>
              <a:t>Ұшымен қазық,</a:t>
            </a:r>
            <a:br>
              <a:rPr lang="kk-KZ" sz="6600" b="1" dirty="0" smtClean="0">
                <a:solidFill>
                  <a:srgbClr val="002060"/>
                </a:solidFill>
              </a:rPr>
            </a:br>
            <a:r>
              <a:rPr lang="kk-KZ" sz="6600" b="1" dirty="0" smtClean="0">
                <a:solidFill>
                  <a:srgbClr val="002060"/>
                </a:solidFill>
              </a:rPr>
              <a:t>Тор көзді жазық.</a:t>
            </a:r>
            <a:br>
              <a:rPr lang="kk-KZ" sz="6600" b="1" dirty="0" smtClean="0">
                <a:solidFill>
                  <a:srgbClr val="002060"/>
                </a:solidFill>
              </a:rPr>
            </a:br>
            <a:r>
              <a:rPr lang="kk-KZ" sz="6600" b="1" dirty="0" smtClean="0">
                <a:solidFill>
                  <a:srgbClr val="002060"/>
                </a:solidFill>
              </a:rPr>
              <a:t>Үстіне өттім,</a:t>
            </a:r>
            <a:br>
              <a:rPr lang="kk-KZ" sz="6600" b="1" dirty="0" smtClean="0">
                <a:solidFill>
                  <a:srgbClr val="002060"/>
                </a:solidFill>
              </a:rPr>
            </a:br>
            <a:r>
              <a:rPr lang="kk-KZ" sz="6600" b="1" dirty="0" smtClean="0">
                <a:solidFill>
                  <a:srgbClr val="002060"/>
                </a:solidFill>
              </a:rPr>
              <a:t>Асыл сөз жазып.</a:t>
            </a:r>
            <a:br>
              <a:rPr lang="kk-KZ" sz="6600" b="1" dirty="0" smtClean="0">
                <a:solidFill>
                  <a:srgbClr val="002060"/>
                </a:solidFill>
              </a:rPr>
            </a:b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0912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Дәптер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тетрадь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exercise-book</a:t>
            </a:r>
            <a:r>
              <a:rPr lang="kk-KZ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23528" y="6021288"/>
            <a:ext cx="1944216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384375"/>
          </a:xfrm>
        </p:spPr>
        <p:txBody>
          <a:bodyPr>
            <a:normAutofit fontScale="85000" lnSpcReduction="20000"/>
          </a:bodyPr>
          <a:lstStyle/>
          <a:p>
            <a: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Қабат-қабат қатталған,</a:t>
            </a:r>
            <a:b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Асыл сөзбен апталған.</a:t>
            </a:r>
            <a:b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Парағы бар сөйлейтін,</a:t>
            </a:r>
            <a:b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 қазына өлмейтін.</a:t>
            </a: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005064"/>
            <a:ext cx="64246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b="1" dirty="0" smtClean="0">
                <a:solidFill>
                  <a:srgbClr val="C00000"/>
                </a:solidFill>
              </a:rPr>
              <a:t>Кітап-книга-</a:t>
            </a:r>
            <a:r>
              <a:rPr lang="en-US" sz="6600" b="1" dirty="0" smtClean="0">
                <a:solidFill>
                  <a:srgbClr val="C00000"/>
                </a:solidFill>
              </a:rPr>
              <a:t>book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83568" y="5949280"/>
            <a:ext cx="1944216" cy="548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uftyat.kz/upload/thumbed/400x0/60150_1387787785_400_0_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2511479"/>
            <a:ext cx="9144000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Оңтүстік Қазақстан облысында республика халқының 15%-ы тұрады. Облыс халқының басым бөлігін 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Қазақтар"/>
              </a:rPr>
              <a:t>қазақтар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(69%) құрайды, одан басқа өзбек (17,1%), орыс (7,2%), татар (1,2%), </a:t>
            </a:r>
            <a:endParaRPr kumimoji="0" lang="kk-K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encrypted-tbn0.gstatic.com/images?q=tbn:ANd9GcTLSPOHq8sJSxEcbzYtw7AQNt1P6DxViMnkZBunQ1osKImuLqj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.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Орталық Қазақстанның халқы ұзақ уақытқа дейін аз қоныстанған аудан ретінде белгілі болатын. </a:t>
            </a:r>
            <a:r>
              <a:rPr lang="kk-KZ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Ұлы Отан соғысы"/>
              </a:rPr>
              <a:t>Ұлы Отан соғысына</a:t>
            </a:r>
            <a:r>
              <a:rPr lang="kk-KZ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 және тың жерді игеру кезінде  славян ұлт өкілдері келіп коныстана бастады. Соның нөтижесінде славян халықтарынын, саны көбейді.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RQymGxsDORpNbwVldoic5RjsOnm84YtlSEws9E6kVbRigh73n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2348880"/>
            <a:ext cx="61393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Ырыс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алды-ынтымақ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196752"/>
            <a:ext cx="67735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Бірлік болмай, тірлік болмас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63856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Саусақ бірікпей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ине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ілікпес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upload.wikimedia.org/wikipedia/commons/thumb/8/87/Naurzum_nature_reserve.JPG/350px-Naurzum_nature_rese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pic>
        <p:nvPicPr>
          <p:cNvPr id="33796" name="Picture 4" descr="http://muftyat.kz/upload/thumbed/400x0/60150_1387787785_400_0_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6347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4309120"/>
            <a:ext cx="8229600" cy="2548880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барлығы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71,43 %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 tooltip="Русские"/>
              </a:rPr>
              <a:t>Орыстар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22,44 %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 tooltip="Татары"/>
              </a:rPr>
              <a:t>Татар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1,45 %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http://egemen.kz/demo/wp-content/uploads/2013/12/1cb150152508d11c3eb819512f154de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://qamshy.kz/wp-content/uploads/2014/02/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8715436" cy="4071942"/>
          </a:xfrm>
          <a:prstGeom prst="homePlate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kk-KZ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Ғалымның деректеріне сәйкес, 1937 жылдың аяғына дейін </a:t>
            </a: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кәріс </a:t>
            </a:r>
            <a:r>
              <a:rPr kumimoji="0" lang="kk-KZ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халқын Қазақстан жерінде толығымен қоныстандыру жоспарланған болатын. Сол кезде 124 эшалонмен 171 781 адам Солтүстік Қазақстан аумағына көшірілді. </a:t>
            </a:r>
            <a:endParaRPr kumimoji="0" lang="kk-KZ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estwallpapersite.com/wallpapers/797_106-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kattani.kz/wp-content/uploads/2011/07/20110706103614.jpg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6024"/>
            <a:ext cx="2376264" cy="23488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1484784"/>
            <a:ext cx="181588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Бәйтерек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http://bilim.idhost.kz/uploads/posts/2011-08/1313426684_28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57166"/>
            <a:ext cx="2347908" cy="2286016"/>
          </a:xfrm>
          <a:prstGeom prst="ellipse">
            <a:avLst/>
          </a:prstGeom>
          <a:noFill/>
        </p:spPr>
      </p:pic>
      <p:pic>
        <p:nvPicPr>
          <p:cNvPr id="6148" name="Picture 4" descr="http://kaz.docdat.com/pars_docs/refs/79/78021/78021_html_740dc8d2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357166"/>
            <a:ext cx="3071802" cy="2406949"/>
          </a:xfrm>
          <a:prstGeom prst="ellipse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28992" y="1785926"/>
            <a:ext cx="2633157" cy="307777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Бейбітшілік</a:t>
            </a:r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пен </a:t>
            </a:r>
            <a:r>
              <a:rPr lang="ru-RU" sz="1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келісім</a:t>
            </a:r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сарайы</a:t>
            </a:r>
            <a:endParaRPr lang="ru-RU" sz="1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642918"/>
            <a:ext cx="12731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Түнгі қала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50" name="Picture 6" descr="http://massaget.kz/userdata/uploads/9_1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3786190"/>
            <a:ext cx="2571768" cy="2285996"/>
          </a:xfrm>
          <a:prstGeom prst="ellipse">
            <a:avLst/>
          </a:prstGeom>
          <a:noFill/>
        </p:spPr>
      </p:pic>
      <p:pic>
        <p:nvPicPr>
          <p:cNvPr id="6152" name="Picture 8" descr="http://massaget.kz/userdata/uploads/DSC_2899a.preview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3929066"/>
            <a:ext cx="2714614" cy="2081207"/>
          </a:xfrm>
          <a:prstGeom prst="ellipse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286512" y="4643446"/>
            <a:ext cx="25645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2" action="ppaction://hlinksldjump"/>
              </a:rPr>
              <a:t>Отан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2" action="ppaction://hlinksldjump"/>
              </a:rPr>
              <a:t>-ана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кешен</a:t>
            </a:r>
            <a:r>
              <a:rPr lang="kk-KZ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5429264"/>
            <a:ext cx="12921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Ханшатыр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54" name="Picture 10" descr="http://massaget.kz/userdata/uploads/0_2958d_313eb43_L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8992" y="3071810"/>
            <a:ext cx="2524125" cy="3286148"/>
          </a:xfrm>
          <a:prstGeom prst="ellipse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428992" y="5715016"/>
            <a:ext cx="2779286" cy="307777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«Қазақ елі</a:t>
            </a:r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  <a:r>
              <a:rPr lang="ru-RU" sz="1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мемориалды</a:t>
            </a:r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кешені</a:t>
            </a:r>
            <a:endParaRPr lang="ru-RU" sz="1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2857496"/>
            <a:ext cx="4000528" cy="92333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Ғимараттар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43570" y="2857496"/>
            <a:ext cx="2951450" cy="92333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сөйлейді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2571768"/>
          </a:xfrm>
        </p:spPr>
        <p:txBody>
          <a:bodyPr>
            <a:norm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</a:rPr>
              <a:t>Қазақстанның тәуелсіздігін алған жылы қай жыл?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42910" y="5857892"/>
            <a:ext cx="223224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791422"/>
            <a:ext cx="6093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002060"/>
                </a:solidFill>
              </a:rPr>
              <a:t>Еліміздің рәміздерін ата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42910" y="5857892"/>
            <a:ext cx="223224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928802"/>
            <a:ext cx="8143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002060"/>
                </a:solidFill>
              </a:rPr>
              <a:t>Қазақстан </a:t>
            </a:r>
          </a:p>
          <a:p>
            <a:pPr algn="ctr"/>
            <a:r>
              <a:rPr lang="kk-KZ" sz="5400" b="1" dirty="0" smtClean="0">
                <a:solidFill>
                  <a:srgbClr val="002060"/>
                </a:solidFill>
              </a:rPr>
              <a:t>Республикасының</a:t>
            </a:r>
          </a:p>
          <a:p>
            <a:r>
              <a:rPr lang="kk-KZ" sz="5400" b="1" dirty="0" smtClean="0">
                <a:solidFill>
                  <a:srgbClr val="002060"/>
                </a:solidFill>
              </a:rPr>
              <a:t>          мемлекеттік тілі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42910" y="5857892"/>
            <a:ext cx="223224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785926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002060"/>
                </a:solidFill>
              </a:rPr>
              <a:t>Біздің елімізді </a:t>
            </a:r>
          </a:p>
          <a:p>
            <a:pPr algn="ctr"/>
            <a:r>
              <a:rPr lang="kk-KZ" sz="5400" b="1" dirty="0" smtClean="0">
                <a:solidFill>
                  <a:srgbClr val="002060"/>
                </a:solidFill>
              </a:rPr>
              <a:t>кім басқарады?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42910" y="5857892"/>
            <a:ext cx="223224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27126"/>
            <a:ext cx="8602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002060"/>
                </a:solidFill>
              </a:rPr>
              <a:t>Астананы </a:t>
            </a:r>
          </a:p>
          <a:p>
            <a:pPr algn="ctr"/>
            <a:r>
              <a:rPr lang="kk-KZ" sz="5400" b="1" dirty="0" smtClean="0">
                <a:solidFill>
                  <a:srgbClr val="002060"/>
                </a:solidFill>
              </a:rPr>
              <a:t>Астана қаласына көшіру </a:t>
            </a:r>
          </a:p>
          <a:p>
            <a:pPr algn="ctr"/>
            <a:r>
              <a:rPr lang="kk-KZ" sz="5400" b="1" dirty="0" smtClean="0">
                <a:solidFill>
                  <a:srgbClr val="002060"/>
                </a:solidFill>
              </a:rPr>
              <a:t>туралы </a:t>
            </a:r>
          </a:p>
          <a:p>
            <a:pPr algn="ctr"/>
            <a:r>
              <a:rPr lang="kk-KZ" sz="5400" b="1" dirty="0" smtClean="0">
                <a:solidFill>
                  <a:srgbClr val="002060"/>
                </a:solidFill>
              </a:rPr>
              <a:t>шешім қашан шығарылды?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42910" y="5857892"/>
            <a:ext cx="223224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70220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002060"/>
                </a:solidFill>
              </a:rPr>
              <a:t>Қазақстан Республикасының негізгі халқын</a:t>
            </a:r>
          </a:p>
          <a:p>
            <a:pPr algn="ctr"/>
            <a:r>
              <a:rPr lang="kk-KZ" sz="5400" b="1" dirty="0" smtClean="0">
                <a:solidFill>
                  <a:srgbClr val="002060"/>
                </a:solidFill>
              </a:rPr>
              <a:t> кімдер құрайды?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42910" y="5857892"/>
            <a:ext cx="223224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425</TotalTime>
  <Words>150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Қазақстанның тәуелсіздігін алған жылы қай жыл?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Болатбек</dc:creator>
  <cp:lastModifiedBy>Болатбек</cp:lastModifiedBy>
  <cp:revision>43</cp:revision>
  <dcterms:created xsi:type="dcterms:W3CDTF">2014-04-29T04:55:48Z</dcterms:created>
  <dcterms:modified xsi:type="dcterms:W3CDTF">2014-05-21T04:37:28Z</dcterms:modified>
</cp:coreProperties>
</file>