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2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06.09.2013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Природа вокруг нас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4 урок в 1 классе по обучению грамоте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57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 урока: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каким новым словом сегодня познакомились?</a:t>
            </a:r>
          </a:p>
          <a:p>
            <a:r>
              <a:rPr lang="ru-RU" dirty="0" smtClean="0"/>
              <a:t>Что вы  узнали о предложении?</a:t>
            </a:r>
          </a:p>
          <a:p>
            <a:r>
              <a:rPr lang="ru-RU" dirty="0" smtClean="0"/>
              <a:t>Как изобразить схему предложения?</a:t>
            </a:r>
          </a:p>
          <a:p>
            <a:r>
              <a:rPr lang="ru-RU" dirty="0" smtClean="0"/>
              <a:t>А ещё мы с вами начали учиться оценивать свою работу на уроке.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Что получилось лучше всего?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 чём испытывали затруднения?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Как бы оценили своё настроение в конце урока?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Домашнее задание (по желанию): дома вы можете раскрасить тюльпаны, которые вы нарисовали в прописи.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0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620000" cy="1143000"/>
          </a:xfrm>
        </p:spPr>
        <p:txBody>
          <a:bodyPr/>
          <a:lstStyle/>
          <a:p>
            <a:pPr algn="ctr"/>
            <a:r>
              <a:rPr lang="ru-RU" sz="2800" dirty="0" smtClean="0"/>
              <a:t>Актуализация знаний. Повторение.</a:t>
            </a:r>
            <a:br>
              <a:rPr lang="ru-RU" sz="2800" dirty="0" smtClean="0"/>
            </a:br>
            <a:r>
              <a:rPr lang="ru-RU" sz="2800" dirty="0" smtClean="0"/>
              <a:t>Классификация предметов.</a:t>
            </a:r>
            <a:br>
              <a:rPr lang="ru-RU" sz="2800" dirty="0" smtClean="0"/>
            </a:br>
            <a:r>
              <a:rPr lang="ru-RU" sz="2000" dirty="0" smtClean="0"/>
              <a:t>Как одним словом назвать предметы? Какое лишнее? Почему</a:t>
            </a:r>
            <a:endParaRPr lang="ru-RU" sz="2000" dirty="0"/>
          </a:p>
        </p:txBody>
      </p:sp>
      <p:pic>
        <p:nvPicPr>
          <p:cNvPr id="1026" name="Picture 2" descr="http://foto-cvetov.com/foto-cvetov/foto-cvetov_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03" y="1700807"/>
            <a:ext cx="3071521" cy="230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а размытость, Василек, макро, синий, волошка, цвето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060" y="4372105"/>
            <a:ext cx="3363893" cy="210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Шикарные розы картинк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007" y="1700808"/>
            <a:ext cx="3475268" cy="230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8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go1.imgsmail.ru/imgpreview?key=http%3A//pticyrus.info/wp-content/uploads/2012/01/101.jpg&amp;mb=imgdb_preview_7&amp;q=90&amp;w=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959910"/>
            <a:ext cx="2520280" cy="378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go4.imgsmail.ru/imgpreview?key=http%3A//www.kartinki24.ru/uploads/gallery/main/334/kartinki24%5Fbird%5F0005.jpg&amp;mb=imgdb_preview_1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248" y="3853986"/>
            <a:ext cx="3551342" cy="261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go3.imgsmail.ru/imgpreview?key=http%3A//www.animalsglobe.ru/wp-content/uploads/2012/04/domashnyaya-kuritsa-131.jpg&amp;mb=imgdb_preview_18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268760"/>
            <a:ext cx="3096344" cy="231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Назовите предметы. Как Назвать одним словом? Какое слово лишнее.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78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go3.imgsmail.ru/imgpreview?key=http%3A//mancompany.ru/upload/iblock/063/xhgx.jpg&amp;mb=imgdb_preview_4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2952328" cy="253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go2.imgsmail.ru/imgpreview?key=http%3A//fermer02.ru/uploads/posts/2009-08/1250590460%5Fbean.goose.600pix.jpg&amp;mb=imgdb_preview_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263" y="1700808"/>
            <a:ext cx="2996878" cy="253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go1.imgsmail.ru/imgpreview?key=http%3A//oboi.kards.qip.ru/images/wallpaper/67/23/140135%5F1440%5F900.jpg&amp;mb=imgdb_preview_5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748" y="4581128"/>
            <a:ext cx="3275197" cy="20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Есть ли лишнее слово? Какие слова можно добавить в эту группу?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6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прописи стр.2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Письмо прямых наклонных линий.</a:t>
            </a:r>
          </a:p>
          <a:p>
            <a:pPr marL="114300" indent="0">
              <a:buNone/>
            </a:pPr>
            <a:r>
              <a:rPr lang="ru-RU" dirty="0" smtClean="0"/>
              <a:t>Письмо ломаных линий.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Пальчиковая гимнастика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Кому было не легко? В чём? Что хорошо получилось?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Нарисуйте в конце страницы кружок и раскрасьте его тем цветом, который скажет, как вы оценили свою работу в прописи.</a:t>
            </a:r>
          </a:p>
          <a:p>
            <a:pPr marL="11430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25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 с.8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err="1" smtClean="0"/>
              <a:t>Печ</a:t>
            </a:r>
            <a:r>
              <a:rPr lang="ru-RU" dirty="0" smtClean="0"/>
              <a:t>. </a:t>
            </a:r>
            <a:r>
              <a:rPr lang="ru-RU" dirty="0" err="1"/>
              <a:t>т</a:t>
            </a:r>
            <a:r>
              <a:rPr lang="ru-RU" dirty="0" err="1" smtClean="0"/>
              <a:t>етр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Какие животные встретились в лесу?. Что у белочки в лапах? Зачем ей гриб? (</a:t>
            </a:r>
            <a:r>
              <a:rPr lang="ru-RU" dirty="0" smtClean="0">
                <a:solidFill>
                  <a:srgbClr val="00B050"/>
                </a:solidFill>
              </a:rPr>
              <a:t>Белка сушит гриб.) Схема.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Лось ест листву. Схема.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Сколько слов на доске? А сколько высказываний?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Знакомство с предложением.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Вывод: Из чего состоит предложение? Как эти слова связаны? (По смыслу) Что выражает предложение? (законченную мысль).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8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Развитие умений записывать схему предложений.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по картинке. Можно ли назвать слова предложением…..</a:t>
            </a:r>
          </a:p>
          <a:p>
            <a:r>
              <a:rPr lang="ru-RU" dirty="0" smtClean="0"/>
              <a:t>Работа со схемами с. 8</a:t>
            </a:r>
          </a:p>
          <a:p>
            <a:r>
              <a:rPr lang="ru-RU" dirty="0" err="1" smtClean="0"/>
              <a:t>Физминутка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Работа в прописи. Что нужно для того, чтобы нарисовать картину, как в букваре?</a:t>
            </a:r>
          </a:p>
          <a:p>
            <a:r>
              <a:rPr lang="ru-RU" dirty="0" err="1" smtClean="0"/>
              <a:t>Физминутка</a:t>
            </a:r>
            <a:r>
              <a:rPr lang="ru-RU" dirty="0" smtClean="0"/>
              <a:t> для глаз.</a:t>
            </a:r>
          </a:p>
          <a:p>
            <a:r>
              <a:rPr lang="ru-RU" dirty="0" smtClean="0"/>
              <a:t>Работа в букваре. Что мог бы ещё</a:t>
            </a:r>
          </a:p>
          <a:p>
            <a:pPr marL="114300" indent="0">
              <a:buNone/>
            </a:pPr>
            <a:r>
              <a:rPr lang="ru-RU" dirty="0" smtClean="0"/>
              <a:t>нарисовать художник на картинках?</a:t>
            </a:r>
          </a:p>
          <a:p>
            <a:pPr marL="114300" indent="0">
              <a:buNone/>
            </a:pPr>
            <a:r>
              <a:rPr lang="ru-RU" dirty="0" smtClean="0"/>
              <a:t> (пустые кубики)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http://go4.imgsmail.ru/imgpreview?key=http%3A//hq-wall.net/i/med%5Fthumb/11/37/ColorPen%5F1017%5F544617.jpg&amp;mb=imgdb_preview_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73016"/>
            <a:ext cx="22002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7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Запись предложения под диктовку.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Работа в тетради для печатания. 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00B050"/>
                </a:solidFill>
              </a:rPr>
              <a:t>У лисы глубокая нора. (на доске -- тетрадь). </a:t>
            </a:r>
          </a:p>
          <a:p>
            <a:pPr>
              <a:buFontTx/>
              <a:buChar char="-"/>
            </a:pPr>
            <a:r>
              <a:rPr lang="ru-RU" sz="1800" dirty="0" smtClean="0"/>
              <a:t>Работа в букваре. Составление предложений по схемам.</a:t>
            </a:r>
          </a:p>
          <a:p>
            <a:pPr marL="114300" indent="0"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Формирование алгоритма самооценки.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C00000"/>
                </a:solidFill>
              </a:rPr>
              <a:t>Что тебе надо было сделать?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C00000"/>
                </a:solidFill>
              </a:rPr>
              <a:t>Удалось ли составить предложение?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C00000"/>
                </a:solidFill>
              </a:rPr>
              <a:t>Ты правильно составил предложение или были трудности?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C00000"/>
                </a:solidFill>
              </a:rPr>
              <a:t>Ты сделал всё сам или с чьей-то помощью? Сейчас мы с (имя ученика) учились оценивать свою работу.</a:t>
            </a:r>
          </a:p>
          <a:p>
            <a:pPr>
              <a:buFontTx/>
              <a:buChar char="-"/>
            </a:pPr>
            <a:r>
              <a:rPr lang="ru-RU" sz="1800" dirty="0" smtClean="0"/>
              <a:t>Как вы думаете, почему в предложении про сову есть маленькая чёрточка? Что она обозначает? О ком было последнее предложение? Чем питается бабочка? (нектаром цветов). Сейчас мы вместе с бабочкой полетим к цветам. </a:t>
            </a:r>
          </a:p>
          <a:p>
            <a:pPr>
              <a:buFontTx/>
              <a:buChar char="-"/>
            </a:pPr>
            <a:r>
              <a:rPr lang="ru-RU" sz="1800" dirty="0" smtClean="0"/>
              <a:t>Работа в прописи с тюльпанами.</a:t>
            </a:r>
          </a:p>
          <a:p>
            <a:pPr>
              <a:buFontTx/>
              <a:buChar char="-"/>
            </a:pPr>
            <a:endParaRPr lang="ru-RU" sz="1800" dirty="0" smtClean="0"/>
          </a:p>
          <a:p>
            <a:pPr marL="114300" indent="0">
              <a:buNone/>
            </a:pPr>
            <a:endParaRPr lang="ru-RU" sz="1800" dirty="0" smtClean="0">
              <a:solidFill>
                <a:srgbClr val="00B050"/>
              </a:solidFill>
            </a:endParaRPr>
          </a:p>
          <a:p>
            <a:pPr marL="11430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5132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go1.imgsmail.ru/imgpreview?key=http%3A//kazap.ru/userfiles/41087581%5F702893105b304e82d6bee3a639cb061c.jpg&amp;mb=imgdb_preview_5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12976"/>
            <a:ext cx="234315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go2.imgsmail.ru/imgpreview?key=http%3A//www.klymba.by/assets/galleries/280/%5Fa%5F.jpg&amp;mb=imgdb_preview_1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179" y="134750"/>
            <a:ext cx="1819275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o2.imgsmail.ru/imgpreview?key=http%3A//feodosia.net/media/cache/8b/eb/8beb65968568469d2b5734cbabf1f6e1.jpg&amp;mb=imgdb_preview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311088"/>
            <a:ext cx="22002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go2.imgsmail.ru/imgpreview?key=http%3A//foto-cvetov.com/tulpany/tulpany%5F19.jpg&amp;mb=imgdb_preview_3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907" y="5057500"/>
            <a:ext cx="2409825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Тюльпан</a:t>
            </a:r>
            <a:endParaRPr lang="ru-RU" dirty="0"/>
          </a:p>
          <a:p>
            <a:r>
              <a:rPr lang="ru-RU" dirty="0"/>
              <a:t>Как он красив – тот пламенный цветок!</a:t>
            </a:r>
            <a:br>
              <a:rPr lang="ru-RU" dirty="0"/>
            </a:br>
            <a:r>
              <a:rPr lang="ru-RU" dirty="0"/>
              <a:t>На длинном стебле горд и одинок.</a:t>
            </a:r>
            <a:br>
              <a:rPr lang="ru-RU" dirty="0"/>
            </a:br>
            <a:r>
              <a:rPr lang="ru-RU" dirty="0"/>
              <a:t>Прекрасны лепестки закрытого бутона.</a:t>
            </a:r>
            <a:br>
              <a:rPr lang="ru-RU" dirty="0"/>
            </a:br>
            <a:r>
              <a:rPr lang="ru-RU" dirty="0"/>
              <a:t>Четыре века мир в него влюбленный…</a:t>
            </a:r>
          </a:p>
          <a:p>
            <a:r>
              <a:rPr lang="ru-RU" dirty="0"/>
              <a:t>Что в сердце нераскрытого тюльпана?</a:t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err="1"/>
              <a:t>чeм</a:t>
            </a:r>
            <a:r>
              <a:rPr lang="ru-RU" dirty="0"/>
              <a:t> чудо красоты его, в </a:t>
            </a:r>
            <a:r>
              <a:rPr lang="ru-RU" dirty="0" err="1"/>
              <a:t>чeм</a:t>
            </a:r>
            <a:r>
              <a:rPr lang="ru-RU" dirty="0"/>
              <a:t> тайна?</a:t>
            </a:r>
            <a:br>
              <a:rPr lang="ru-RU" dirty="0"/>
            </a:br>
            <a:r>
              <a:rPr lang="ru-RU" dirty="0"/>
              <a:t>Так хочется поверить… посмотри -</a:t>
            </a:r>
            <a:br>
              <a:rPr lang="ru-RU" dirty="0"/>
            </a:br>
            <a:r>
              <a:rPr lang="ru-RU" dirty="0"/>
              <a:t>Прелестная </a:t>
            </a:r>
            <a:r>
              <a:rPr lang="ru-RU" dirty="0" err="1"/>
              <a:t>Дюймовочка</a:t>
            </a:r>
            <a:r>
              <a:rPr lang="ru-RU" dirty="0"/>
              <a:t> внутри…</a:t>
            </a:r>
          </a:p>
          <a:p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74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208</TotalTime>
  <Words>428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Природа вокруг нас</vt:lpstr>
      <vt:lpstr>Актуализация знаний. Повторение. Классификация предметов. Как одним словом назвать предметы? Какое лишнее? Почему</vt:lpstr>
      <vt:lpstr>Назовите предметы. Как Назвать одним словом? Какое слово лишнее.</vt:lpstr>
      <vt:lpstr>Есть ли лишнее слово? Какие слова можно добавить в эту группу?</vt:lpstr>
      <vt:lpstr>Работа в прописи стр.2</vt:lpstr>
      <vt:lpstr>Работа с учебником с.8</vt:lpstr>
      <vt:lpstr>Развитие умений записывать схему предложений.</vt:lpstr>
      <vt:lpstr>Запись предложения под диктовку.</vt:lpstr>
      <vt:lpstr>Презентация PowerPoint</vt:lpstr>
      <vt:lpstr>Итог урока: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вокруг нас</dc:title>
  <dc:creator>учитель</dc:creator>
  <cp:lastModifiedBy>учитель</cp:lastModifiedBy>
  <cp:revision>15</cp:revision>
  <dcterms:created xsi:type="dcterms:W3CDTF">2013-09-06T10:08:45Z</dcterms:created>
  <dcterms:modified xsi:type="dcterms:W3CDTF">2013-09-06T13:47:42Z</dcterms:modified>
</cp:coreProperties>
</file>