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3" r:id="rId3"/>
    <p:sldId id="256" r:id="rId4"/>
    <p:sldId id="258" r:id="rId5"/>
    <p:sldId id="259" r:id="rId6"/>
    <p:sldId id="257" r:id="rId7"/>
    <p:sldId id="261" r:id="rId8"/>
    <p:sldId id="262" r:id="rId9"/>
    <p:sldId id="264" r:id="rId10"/>
    <p:sldId id="265" r:id="rId11"/>
    <p:sldId id="260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 bwMode="gray">
          <a:xfrm>
            <a:off x="685800" y="609600"/>
            <a:ext cx="7772400" cy="41767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к открытому уроку русского языка </a:t>
            </a:r>
            <a:r>
              <a:rPr lang="ru-RU" dirty="0" smtClean="0"/>
              <a:t>во 2 </a:t>
            </a:r>
            <a:r>
              <a:rPr lang="ru-RU" dirty="0" smtClean="0"/>
              <a:t>классе по теме </a:t>
            </a:r>
            <a:r>
              <a:rPr lang="ru-RU" dirty="0" smtClean="0"/>
              <a:t>«Развитие умения находить грамматическую основу предложения»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smtClean="0"/>
              <a:t>УМК «Школа 2100). 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57800" y="4800600"/>
            <a:ext cx="3352800" cy="1524000"/>
          </a:xfrm>
        </p:spPr>
        <p:txBody>
          <a:bodyPr/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Составила учитель начальных классов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Пономарева Т.Н.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>
                <a:solidFill>
                  <a:srgbClr val="FF0000"/>
                </a:solidFill>
              </a:rPr>
              <a:t>Кошка</a:t>
            </a:r>
            <a:r>
              <a:rPr lang="ru-RU" sz="6000" b="1" dirty="0" smtClean="0"/>
              <a:t> </a:t>
            </a:r>
            <a:r>
              <a:rPr lang="ru-RU" sz="6000" b="1" dirty="0" smtClean="0">
                <a:solidFill>
                  <a:srgbClr val="FF0000"/>
                </a:solidFill>
              </a:rPr>
              <a:t>любит</a:t>
            </a:r>
            <a:r>
              <a:rPr lang="ru-RU" sz="6000" b="1" dirty="0" smtClean="0"/>
              <a:t> молоко.</a:t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>
                <a:solidFill>
                  <a:srgbClr val="FF0000"/>
                </a:solidFill>
              </a:rPr>
              <a:t>Ветер</a:t>
            </a:r>
            <a:r>
              <a:rPr lang="ru-RU" sz="6000" b="1" dirty="0" smtClean="0"/>
              <a:t> </a:t>
            </a:r>
            <a:r>
              <a:rPr lang="ru-RU" sz="6000" b="1" dirty="0" smtClean="0">
                <a:solidFill>
                  <a:srgbClr val="FF0000"/>
                </a:solidFill>
              </a:rPr>
              <a:t>повалил</a:t>
            </a:r>
            <a:r>
              <a:rPr lang="ru-RU" sz="6000" b="1" dirty="0" smtClean="0"/>
              <a:t> деревья.</a:t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>
                <a:solidFill>
                  <a:srgbClr val="FF0000"/>
                </a:solidFill>
              </a:rPr>
              <a:t>Мишка</a:t>
            </a:r>
            <a:r>
              <a:rPr lang="ru-RU" sz="6000" b="1" dirty="0" smtClean="0"/>
              <a:t> </a:t>
            </a:r>
            <a:r>
              <a:rPr lang="ru-RU" sz="6000" b="1" dirty="0" smtClean="0">
                <a:solidFill>
                  <a:srgbClr val="FF0000"/>
                </a:solidFill>
              </a:rPr>
              <a:t>прочитал </a:t>
            </a:r>
            <a:r>
              <a:rPr lang="ru-RU" sz="6000" b="1" dirty="0" smtClean="0"/>
              <a:t>объявление.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pPr algn="l"/>
            <a:r>
              <a:rPr lang="ru-RU" dirty="0" smtClean="0"/>
              <a:t>1. Узнать о ком или о чем говорится в предложении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 Что именно говорится о предмете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 Выписать центр (основу) предложения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8599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/>
              <a:t>РУССКИЙ ЯЗЫК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endParaRPr lang="ru-RU" sz="8500" dirty="0">
              <a:solidFill>
                <a:srgbClr val="00B050"/>
              </a:solidFill>
              <a:latin typeface="Impact" pitchFamily="34" charset="0"/>
            </a:endParaRPr>
          </a:p>
        </p:txBody>
      </p:sp>
      <p:pic>
        <p:nvPicPr>
          <p:cNvPr id="5" name="Рисунок 4" descr="91554120_large_4112254_7a5babb84f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286776" cy="6103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r>
              <a:rPr lang="ru-RU" sz="8500" dirty="0" err="1" smtClean="0">
                <a:latin typeface="Impact" pitchFamily="34" charset="0"/>
              </a:rPr>
              <a:t>р</a:t>
            </a:r>
            <a:r>
              <a:rPr lang="ru-RU" sz="8500" dirty="0" smtClean="0">
                <a:latin typeface="Impact" pitchFamily="34" charset="0"/>
              </a:rPr>
              <a:t> </a:t>
            </a:r>
            <a:r>
              <a:rPr lang="ru-RU" sz="8500" u="sng" dirty="0" smtClean="0">
                <a:solidFill>
                  <a:srgbClr val="00B050"/>
                </a:solidFill>
                <a:latin typeface="Impact" pitchFamily="34" charset="0"/>
              </a:rPr>
              <a:t>я</a:t>
            </a:r>
            <a:r>
              <a:rPr lang="ru-RU" sz="8500" dirty="0" smtClean="0">
                <a:latin typeface="Impact" pitchFamily="34" charset="0"/>
              </a:rPr>
              <a:t> б и </a:t>
            </a:r>
            <a:r>
              <a:rPr lang="ru-RU" sz="8500" dirty="0" err="1" smtClean="0">
                <a:latin typeface="Impact" pitchFamily="34" charset="0"/>
              </a:rPr>
              <a:t>н</a:t>
            </a:r>
            <a:r>
              <a:rPr lang="ru-RU" sz="8500" dirty="0" smtClean="0">
                <a:latin typeface="Impact" pitchFamily="34" charset="0"/>
              </a:rPr>
              <a:t> а</a:t>
            </a:r>
            <a:endParaRPr lang="ru-RU" sz="8500" dirty="0">
              <a:solidFill>
                <a:srgbClr val="00B050"/>
              </a:solidFill>
              <a:latin typeface="Impact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4822033" y="1821645"/>
            <a:ext cx="428628" cy="214314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r>
              <a:rPr lang="ru-RU" sz="8500" dirty="0" err="1" smtClean="0">
                <a:latin typeface="Impact" pitchFamily="34" charset="0"/>
              </a:rPr>
              <a:t>р</a:t>
            </a:r>
            <a:r>
              <a:rPr lang="ru-RU" sz="8500" dirty="0" smtClean="0">
                <a:latin typeface="Impact" pitchFamily="34" charset="0"/>
              </a:rPr>
              <a:t> </a:t>
            </a:r>
            <a:r>
              <a:rPr lang="ru-RU" sz="8500" u="sng" dirty="0" smtClean="0">
                <a:solidFill>
                  <a:srgbClr val="00B050"/>
                </a:solidFill>
                <a:latin typeface="Impact" pitchFamily="34" charset="0"/>
              </a:rPr>
              <a:t>я</a:t>
            </a:r>
            <a:r>
              <a:rPr lang="ru-RU" sz="8500" dirty="0" smtClean="0">
                <a:latin typeface="Impact" pitchFamily="34" charset="0"/>
              </a:rPr>
              <a:t> б и </a:t>
            </a:r>
            <a:r>
              <a:rPr lang="ru-RU" sz="8500" dirty="0" err="1" smtClean="0">
                <a:latin typeface="Impact" pitchFamily="34" charset="0"/>
              </a:rPr>
              <a:t>н</a:t>
            </a:r>
            <a:r>
              <a:rPr lang="ru-RU" sz="8500" dirty="0" smtClean="0">
                <a:latin typeface="Impact" pitchFamily="34" charset="0"/>
              </a:rPr>
              <a:t> а</a:t>
            </a:r>
            <a:endParaRPr lang="ru-RU" sz="8500" dirty="0">
              <a:solidFill>
                <a:srgbClr val="00B050"/>
              </a:solidFill>
              <a:latin typeface="Impact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4750595" y="1964521"/>
            <a:ext cx="428628" cy="214314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>
          <a:xfrm>
            <a:off x="3214678" y="3286124"/>
            <a:ext cx="428628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286512" y="3286124"/>
            <a:ext cx="428628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714876" y="3286124"/>
            <a:ext cx="428628" cy="4286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3144034" y="2785264"/>
            <a:ext cx="128588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715670" y="2713826"/>
            <a:ext cx="1285884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2071670" y="1643050"/>
            <a:ext cx="4059936" cy="545592"/>
          </a:xfrm>
          <a:custGeom>
            <a:avLst/>
            <a:gdLst>
              <a:gd name="connsiteX0" fmla="*/ 0 w 4059936"/>
              <a:gd name="connsiteY0" fmla="*/ 481584 h 545592"/>
              <a:gd name="connsiteX1" fmla="*/ 941832 w 4059936"/>
              <a:gd name="connsiteY1" fmla="*/ 124968 h 545592"/>
              <a:gd name="connsiteX2" fmla="*/ 2825496 w 4059936"/>
              <a:gd name="connsiteY2" fmla="*/ 70104 h 545592"/>
              <a:gd name="connsiteX3" fmla="*/ 4059936 w 4059936"/>
              <a:gd name="connsiteY3" fmla="*/ 545592 h 545592"/>
              <a:gd name="connsiteX4" fmla="*/ 4059936 w 4059936"/>
              <a:gd name="connsiteY4" fmla="*/ 545592 h 54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9936" h="545592">
                <a:moveTo>
                  <a:pt x="0" y="481584"/>
                </a:moveTo>
                <a:cubicBezTo>
                  <a:pt x="235458" y="337566"/>
                  <a:pt x="470916" y="193548"/>
                  <a:pt x="941832" y="124968"/>
                </a:cubicBezTo>
                <a:cubicBezTo>
                  <a:pt x="1412748" y="56388"/>
                  <a:pt x="2305812" y="0"/>
                  <a:pt x="2825496" y="70104"/>
                </a:cubicBezTo>
                <a:cubicBezTo>
                  <a:pt x="3345180" y="140208"/>
                  <a:pt x="4059936" y="545592"/>
                  <a:pt x="4059936" y="545592"/>
                </a:cubicBezTo>
                <a:lnTo>
                  <a:pt x="4059936" y="545592"/>
                </a:lnTo>
              </a:path>
            </a:pathLst>
          </a:cu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50831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Здесь надо записать предложение, </a:t>
            </a:r>
            <a:r>
              <a:rPr lang="ru-RU" sz="2800" dirty="0" smtClean="0"/>
              <a:t>составленное на уроке.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b="1" dirty="0" smtClean="0"/>
              <a:t>1. Нарисовать схему предложения.</a:t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2. Найти центр предложения.</a:t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3. Записать слова и подобрать к ним вопросы.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                              молоко</a:t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                             деревья</a:t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                      объявление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Кошка </a:t>
            </a:r>
            <a:r>
              <a:rPr lang="ru-RU" sz="6000" b="1" dirty="0" smtClean="0">
                <a:solidFill>
                  <a:srgbClr val="FF0000"/>
                </a:solidFill>
              </a:rPr>
              <a:t>любит</a:t>
            </a:r>
            <a:r>
              <a:rPr lang="ru-RU" sz="6000" b="1" dirty="0" smtClean="0"/>
              <a:t> молоко.</a:t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Ветер </a:t>
            </a:r>
            <a:r>
              <a:rPr lang="ru-RU" sz="6000" b="1" dirty="0" smtClean="0">
                <a:solidFill>
                  <a:srgbClr val="FF0000"/>
                </a:solidFill>
              </a:rPr>
              <a:t>повалил</a:t>
            </a:r>
            <a:r>
              <a:rPr lang="ru-RU" sz="6000" b="1" dirty="0" smtClean="0"/>
              <a:t> деревья.</a:t>
            </a:r>
            <a:br>
              <a:rPr lang="ru-RU" sz="6000" b="1" dirty="0" smtClean="0"/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Мишка </a:t>
            </a:r>
            <a:r>
              <a:rPr lang="ru-RU" sz="6000" b="1" dirty="0" smtClean="0">
                <a:solidFill>
                  <a:srgbClr val="FF0000"/>
                </a:solidFill>
              </a:rPr>
              <a:t>прочитал </a:t>
            </a:r>
            <a:r>
              <a:rPr lang="ru-RU" sz="6000" b="1" dirty="0" smtClean="0"/>
              <a:t>объявление.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80</Words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к открытому уроку русского языка во 2 классе по теме «Развитие умения находить грамматическую основу предложения»  (УМК «Школа 2100). </vt:lpstr>
      <vt:lpstr>РУССКИЙ ЯЗЫК</vt:lpstr>
      <vt:lpstr>Слайд 3</vt:lpstr>
      <vt:lpstr>р я б и н а</vt:lpstr>
      <vt:lpstr>р я б и н а</vt:lpstr>
      <vt:lpstr>Здесь надо записать предложение, составленное на уроке.</vt:lpstr>
      <vt:lpstr>1. Нарисовать схему предложения.  2. Найти центр предложения.  3. Записать слова и подобрать к ним вопросы.</vt:lpstr>
      <vt:lpstr>                              молоко                               деревья                        объявление</vt:lpstr>
      <vt:lpstr>Кошка любит молоко.  Ветер повалил деревья.  Мишка прочитал объявление.</vt:lpstr>
      <vt:lpstr>Кошка любит молоко.  Ветер повалил деревья.  Мишка прочитал объявление.</vt:lpstr>
      <vt:lpstr>1. Узнать о ком или о чем говорится в предложении   2. Что именно говорится о предмете   3. Выписать центр (основу) предложения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а р а н д а ш</dc:title>
  <cp:lastModifiedBy>User</cp:lastModifiedBy>
  <cp:revision>28</cp:revision>
  <dcterms:modified xsi:type="dcterms:W3CDTF">2013-08-31T19:33:17Z</dcterms:modified>
</cp:coreProperties>
</file>