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7" r:id="rId6"/>
    <p:sldId id="278" r:id="rId7"/>
    <p:sldId id="257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4856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Данная презентация может быть использована для обучающихся</a:t>
            </a:r>
            <a:br>
              <a:rPr lang="ru-RU" dirty="0" smtClean="0"/>
            </a:br>
            <a:r>
              <a:rPr lang="ru-RU" dirty="0" smtClean="0"/>
              <a:t> 5-9  классов.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Эти упражнения используются при первичном  закреплении учебного материала, при индивидуальной работе со слабыми учащимися, создают в классе обстановку соревнования,  способствуют развитию внимания и памяти учащихся, для проведения систематизации знаний при </a:t>
            </a:r>
            <a:r>
              <a:rPr lang="ru-RU" smtClean="0">
                <a:solidFill>
                  <a:srgbClr val="002060"/>
                </a:solidFill>
              </a:rPr>
              <a:t>подготовке </a:t>
            </a:r>
            <a:r>
              <a:rPr lang="ru-RU" smtClean="0">
                <a:solidFill>
                  <a:srgbClr val="002060"/>
                </a:solidFill>
              </a:rPr>
              <a:t>к ГИА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6.09.13\1 015.jpg"/>
          <p:cNvPicPr>
            <a:picLocks noChangeAspect="1" noChangeArrowheads="1"/>
          </p:cNvPicPr>
          <p:nvPr/>
        </p:nvPicPr>
        <p:blipFill>
          <a:blip r:embed="rId2" cstate="print"/>
          <a:srcRect l="9616" t="15350" r="3633" b="30633"/>
          <a:stretch>
            <a:fillRect/>
          </a:stretch>
        </p:blipFill>
        <p:spPr bwMode="auto">
          <a:xfrm>
            <a:off x="827584" y="0"/>
            <a:ext cx="773181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6.09.13\1 014.jpg"/>
          <p:cNvPicPr>
            <a:picLocks noChangeAspect="1" noChangeArrowheads="1"/>
          </p:cNvPicPr>
          <p:nvPr/>
        </p:nvPicPr>
        <p:blipFill>
          <a:blip r:embed="rId2" cstate="print"/>
          <a:srcRect l="14103" t="5901" r="8120" b="33426"/>
          <a:stretch>
            <a:fillRect/>
          </a:stretch>
        </p:blipFill>
        <p:spPr bwMode="auto">
          <a:xfrm>
            <a:off x="2123728" y="0"/>
            <a:ext cx="6171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16.09.13\1 013.jpg"/>
          <p:cNvPicPr>
            <a:picLocks noChangeAspect="1" noChangeArrowheads="1"/>
          </p:cNvPicPr>
          <p:nvPr/>
        </p:nvPicPr>
        <p:blipFill>
          <a:blip r:embed="rId2" cstate="print"/>
          <a:srcRect l="8120" t="15350" r="5128" b="30051"/>
          <a:stretch>
            <a:fillRect/>
          </a:stretch>
        </p:blipFill>
        <p:spPr bwMode="auto">
          <a:xfrm>
            <a:off x="755576" y="0"/>
            <a:ext cx="76494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16.09.13\1 010.jpg"/>
          <p:cNvPicPr>
            <a:picLocks noChangeAspect="1" noChangeArrowheads="1"/>
          </p:cNvPicPr>
          <p:nvPr/>
        </p:nvPicPr>
        <p:blipFill>
          <a:blip r:embed="rId2" cstate="print"/>
          <a:srcRect l="5169" t="14300" r="5169" b="31259"/>
          <a:stretch>
            <a:fillRect/>
          </a:stretch>
        </p:blipFill>
        <p:spPr bwMode="auto">
          <a:xfrm>
            <a:off x="827584" y="0"/>
            <a:ext cx="76494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16.09.13\1 009.jpg"/>
          <p:cNvPicPr>
            <a:picLocks noChangeAspect="1" noChangeArrowheads="1"/>
          </p:cNvPicPr>
          <p:nvPr/>
        </p:nvPicPr>
        <p:blipFill>
          <a:blip r:embed="rId2" cstate="print"/>
          <a:srcRect l="5169" t="16400" r="5169" b="29000"/>
          <a:stretch>
            <a:fillRect/>
          </a:stretch>
        </p:blipFill>
        <p:spPr bwMode="auto">
          <a:xfrm>
            <a:off x="683568" y="0"/>
            <a:ext cx="7560840" cy="677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6.09.13\1 003.jpg"/>
          <p:cNvPicPr>
            <a:picLocks noChangeAspect="1" noChangeArrowheads="1"/>
          </p:cNvPicPr>
          <p:nvPr/>
        </p:nvPicPr>
        <p:blipFill>
          <a:blip r:embed="rId2" cstate="print"/>
          <a:srcRect l="5359" t="15028" r="3402" b="28636"/>
          <a:stretch>
            <a:fillRect/>
          </a:stretch>
        </p:blipFill>
        <p:spPr bwMode="auto">
          <a:xfrm>
            <a:off x="827584" y="-56663"/>
            <a:ext cx="7513409" cy="691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Автор:  </a:t>
            </a:r>
            <a:r>
              <a:rPr lang="ru-RU" dirty="0" err="1" smtClean="0"/>
              <a:t>Танчева</a:t>
            </a:r>
            <a:r>
              <a:rPr lang="ru-RU" dirty="0" smtClean="0"/>
              <a:t>   Галина    Александровна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Данная презентация может быть использована для обучающихся  5-9  классов.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Данная презентация может быть использована для учащихся 5-11классы.</dc:title>
  <dc:creator>lenovo</dc:creator>
  <cp:lastModifiedBy>lenovo</cp:lastModifiedBy>
  <cp:revision>19</cp:revision>
  <dcterms:created xsi:type="dcterms:W3CDTF">2013-09-13T10:31:39Z</dcterms:created>
  <dcterms:modified xsi:type="dcterms:W3CDTF">2013-09-20T16:23:53Z</dcterms:modified>
</cp:coreProperties>
</file>