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6071-F732-4B2B-BB42-58A1F33A48AF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2E82A5C-E406-4327-9D14-9034529542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6071-F732-4B2B-BB42-58A1F33A48AF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2A5C-E406-4327-9D14-9034529542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6071-F732-4B2B-BB42-58A1F33A48AF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2A5C-E406-4327-9D14-9034529542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6071-F732-4B2B-BB42-58A1F33A48AF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2E82A5C-E406-4327-9D14-9034529542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6071-F732-4B2B-BB42-58A1F33A48AF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2A5C-E406-4327-9D14-90345295429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6071-F732-4B2B-BB42-58A1F33A48AF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2A5C-E406-4327-9D14-9034529542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6071-F732-4B2B-BB42-58A1F33A48AF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2E82A5C-E406-4327-9D14-90345295429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6071-F732-4B2B-BB42-58A1F33A48AF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2A5C-E406-4327-9D14-9034529542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6071-F732-4B2B-BB42-58A1F33A48AF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2A5C-E406-4327-9D14-9034529542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6071-F732-4B2B-BB42-58A1F33A48AF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2A5C-E406-4327-9D14-9034529542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D6071-F732-4B2B-BB42-58A1F33A48AF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82A5C-E406-4327-9D14-90345295429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6FD6071-F732-4B2B-BB42-58A1F33A48AF}" type="datetimeFigureOut">
              <a:rPr lang="ru-RU" smtClean="0"/>
              <a:t>22.05.2014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2E82A5C-E406-4327-9D14-90345295429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76672"/>
            <a:ext cx="7632848" cy="5760640"/>
          </a:xfrm>
        </p:spPr>
        <p:txBody>
          <a:bodyPr/>
          <a:lstStyle/>
          <a:p>
            <a:r>
              <a:rPr lang="ru-RU" dirty="0" err="1" smtClean="0"/>
              <a:t>Самбиева</a:t>
            </a:r>
            <a:r>
              <a:rPr lang="ru-RU" dirty="0" smtClean="0"/>
              <a:t> М. А.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1196752"/>
            <a:ext cx="612068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Изучаем правила дорожного движения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Загадки про светофо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852936"/>
            <a:ext cx="2448272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073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chitel.3dn.ru/_ld/179/3072377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04664"/>
            <a:ext cx="6984776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12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Вот трёхглазый молодец.</a:t>
            </a:r>
          </a:p>
          <a:p>
            <a:r>
              <a:rPr lang="ru-RU" b="1" dirty="0" smtClean="0"/>
              <a:t>До чего же он хитрец!</a:t>
            </a:r>
          </a:p>
          <a:p>
            <a:r>
              <a:rPr lang="ru-RU" b="1" dirty="0" smtClean="0"/>
              <a:t>Кто откуда ни поедет,</a:t>
            </a:r>
          </a:p>
          <a:p>
            <a:r>
              <a:rPr lang="ru-RU" b="1" dirty="0" smtClean="0"/>
              <a:t>Подмигнёт и тем, и этим.</a:t>
            </a:r>
          </a:p>
          <a:p>
            <a:r>
              <a:rPr lang="ru-RU" b="1" dirty="0" smtClean="0"/>
              <a:t>Знает, как уладить спор,</a:t>
            </a:r>
          </a:p>
          <a:p>
            <a:r>
              <a:rPr lang="ru-RU" b="1" dirty="0" smtClean="0"/>
              <a:t>Разноцветный…</a:t>
            </a:r>
          </a:p>
          <a:p>
            <a:endParaRPr lang="ru-RU" b="1" dirty="0"/>
          </a:p>
        </p:txBody>
      </p:sp>
      <p:pic>
        <p:nvPicPr>
          <p:cNvPr id="3074" name="Picture 2" descr="http://youwonder.ru/wp-content/uploads/2012/12/Svet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3141" y="1844824"/>
            <a:ext cx="3340021" cy="417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405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88640"/>
            <a:ext cx="7920880" cy="3456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C00000"/>
                </a:solidFill>
                <a:ea typeface="Times New Roman"/>
                <a:cs typeface="Times New Roman"/>
              </a:rPr>
              <a:t>Раньше светофор  </a:t>
            </a:r>
            <a:r>
              <a:rPr lang="ru-RU" sz="3200" b="1" dirty="0" smtClean="0">
                <a:solidFill>
                  <a:srgbClr val="C00000"/>
                </a:solidFill>
                <a:ea typeface="Times New Roman"/>
                <a:cs typeface="Times New Roman"/>
              </a:rPr>
              <a:t>был </a:t>
            </a:r>
            <a:r>
              <a:rPr lang="ru-RU" sz="3200" b="1" dirty="0">
                <a:solidFill>
                  <a:srgbClr val="C00000"/>
                </a:solidFill>
                <a:ea typeface="Times New Roman"/>
                <a:cs typeface="Times New Roman"/>
              </a:rPr>
              <a:t>другим. Светофоры появились на улицах не так давно, всего 40 лет назад.  Со всех 4-х сторон на них были 3 основных цветных стекла (зелёное, жёлтое, красное), а по ним медленно ползла большая стрелка.   </a:t>
            </a:r>
            <a:endParaRPr lang="ru-RU" sz="3200" dirty="0">
              <a:solidFill>
                <a:srgbClr val="C00000"/>
              </a:solidFill>
              <a:ea typeface="Times New Roman"/>
              <a:cs typeface="Times New Roman"/>
            </a:endParaRPr>
          </a:p>
        </p:txBody>
      </p:sp>
      <p:pic>
        <p:nvPicPr>
          <p:cNvPr id="4100" name="Picture 4" descr="http://cache.zr.ru/wpfiles/uploads/2011/12/201112261031_biez_imie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200" y="3645612"/>
            <a:ext cx="2935616" cy="2680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25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60648"/>
            <a:ext cx="7200800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solidFill>
                  <a:srgbClr val="C00000"/>
                </a:solidFill>
                <a:ea typeface="Times New Roman"/>
                <a:cs typeface="Times New Roman"/>
              </a:rPr>
              <a:t>Перекрёсток свободен, ты жди, пока стрелка доползёт до зелёного цвета. Такие светофоры не удобны. Современные светофоры – автоматы намного удобнее.   </a:t>
            </a:r>
            <a:endParaRPr lang="ru-RU" sz="2800" dirty="0">
              <a:solidFill>
                <a:srgbClr val="C00000"/>
              </a:solidFill>
              <a:ea typeface="Times New Roman"/>
              <a:cs typeface="Times New Roman"/>
            </a:endParaRPr>
          </a:p>
        </p:txBody>
      </p:sp>
      <p:pic>
        <p:nvPicPr>
          <p:cNvPr id="5122" name="Picture 2" descr="http://go1.imgsmail.ru/imgpreview?key=a894e536baf9464&amp;mb=imgdb_preview_932&amp;q=90&amp;w=1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696" y="2830582"/>
            <a:ext cx="2758704" cy="3190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536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Это слово составлено из 2-х частей « свет» и 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« фор». « Свет» это всем понятно. А «фор»? « Фор»  произошло от греческого слова « форс», что означает :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« несущий» или « носитель».  А всё вместе 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« Светофор» - значит « носитель света» </a:t>
            </a: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« несущий свет». Он и верно несёт свет 3-х разных цветов: красного, жёлтого и  зелёного цвета.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547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0"/>
            <a:ext cx="7344816" cy="7656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А) Если ты катаешься на велосипеде, не выезжай на проезжую часть дороги.</a:t>
            </a:r>
          </a:p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Б) Не играй на проезжей части дороги!</a:t>
            </a:r>
          </a:p>
          <a:p>
            <a:endParaRPr lang="ru-RU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В) На перекрёстках нужно быть очень внимательными и осторожными.  А что такое перекрёсток?</a:t>
            </a:r>
          </a:p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Г) Прежде чем переходить улицу, посмотри сначала налево, если  проезжая часть свободна,- иди.  </a:t>
            </a:r>
          </a:p>
          <a:p>
            <a:endParaRPr lang="ru-RU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Д) Переходи улицу только по пешеходным переходам. Этот переход обозначен линиями пешеходного перехода « Зебра»</a:t>
            </a: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FF0000"/>
                </a:solidFill>
                <a:ea typeface="Times New Roman"/>
                <a:cs typeface="Times New Roman"/>
              </a:rPr>
              <a:t>« На мостовой – не играть, не кататься, если хочешь здоровым остаться!»</a:t>
            </a:r>
            <a:endParaRPr lang="ru-RU" sz="3200" dirty="0">
              <a:solidFill>
                <a:srgbClr val="FF0000"/>
              </a:solidFill>
              <a:ea typeface="Times New Roman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rgbClr val="FF0000"/>
                </a:solidFill>
                <a:ea typeface="Times New Roman"/>
                <a:cs typeface="Times New Roman"/>
              </a:rPr>
              <a:t> </a:t>
            </a:r>
            <a:endParaRPr lang="ru-RU" sz="3200" dirty="0">
              <a:solidFill>
                <a:srgbClr val="FF0000"/>
              </a:solidFill>
              <a:ea typeface="Times New Roman"/>
              <a:cs typeface="Times New Roman"/>
            </a:endParaRPr>
          </a:p>
          <a:p>
            <a:endParaRPr lang="ru-RU" sz="2400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1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</TotalTime>
  <Words>276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2014-05-22T14:54:54Z</dcterms:created>
  <dcterms:modified xsi:type="dcterms:W3CDTF">2014-05-22T15:16:39Z</dcterms:modified>
</cp:coreProperties>
</file>