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28" r:id="rId3"/>
  </p:sldMasterIdLst>
  <p:sldIdLst>
    <p:sldId id="256" r:id="rId4"/>
    <p:sldId id="257" r:id="rId5"/>
    <p:sldId id="261" r:id="rId6"/>
    <p:sldId id="262" r:id="rId7"/>
    <p:sldId id="264" r:id="rId8"/>
    <p:sldId id="258" r:id="rId9"/>
    <p:sldId id="263" r:id="rId10"/>
    <p:sldId id="273" r:id="rId11"/>
    <p:sldId id="265" r:id="rId12"/>
    <p:sldId id="267" r:id="rId13"/>
    <p:sldId id="272" r:id="rId14"/>
    <p:sldId id="266" r:id="rId15"/>
    <p:sldId id="269" r:id="rId16"/>
    <p:sldId id="270" r:id="rId17"/>
    <p:sldId id="271" r:id="rId18"/>
    <p:sldId id="274" r:id="rId19"/>
    <p:sldId id="277" r:id="rId20"/>
    <p:sldId id="259" r:id="rId21"/>
    <p:sldId id="278" r:id="rId22"/>
    <p:sldId id="276" r:id="rId23"/>
    <p:sldId id="260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97" d="100"/>
          <a:sy n="97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рирода\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085184"/>
            <a:ext cx="4907009" cy="965969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304384"/>
            <a:ext cx="4572000" cy="55361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3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099AB-6F9D-44E0-9743-3AB1180665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0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6151B-E744-46D8-97A8-B0607DB35A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3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47F82-2B2E-4837-B3AB-C94C672FBECB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C722C-74F3-4456-A942-C82C41BCD3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8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1A93F-EEE4-4D8E-8B48-47DCEB22E2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2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8108-3F6F-4F8B-B6CC-EC1F65C34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6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D56A-7A87-4D14-B636-85F17AF2A6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8911BD-4F27-4C01-BEC1-63B0A0B110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D47F82-2B2E-4837-B3AB-C94C672FBECB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80155-4852-49B4-B14B-079898CF8E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BAB5-511E-4AD7-B33D-C89EF3B093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7B15-ADA7-45E2-8BC7-595655AE8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8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D97DA-FFD2-4226-82A8-B529B27B5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рирода\Priroda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975" y="115888"/>
            <a:ext cx="6553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339975" y="1125538"/>
            <a:ext cx="65532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07950" y="656907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C3D69B"/>
                </a:solidFill>
                <a:latin typeface="Ariston" pitchFamily="66" charset="0"/>
              </a:rPr>
              <a:t>ProPowerPoint.Ru</a:t>
            </a:r>
            <a:endParaRPr lang="ru-RU" sz="1400" dirty="0" smtClean="0">
              <a:solidFill>
                <a:srgbClr val="C3D69B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7" r:id="rId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19CB7C5-D9E1-4254-B987-D7FB22D842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251520" y="188640"/>
            <a:ext cx="8784976" cy="6669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>
                <a:latin typeface="Comic Sans MS"/>
                <a:ea typeface="Calibri"/>
                <a:cs typeface="Times New Roman"/>
              </a:rPr>
              <a:t/>
            </a:r>
            <a:br>
              <a:rPr lang="ru-RU" sz="4000" dirty="0" smtClean="0">
                <a:latin typeface="Comic Sans MS"/>
                <a:ea typeface="Calibri"/>
                <a:cs typeface="Times New Roman"/>
              </a:rPr>
            </a:br>
            <a:r>
              <a:rPr lang="ru-RU" sz="4000" dirty="0" smtClean="0">
                <a:latin typeface="Comic Sans MS"/>
                <a:ea typeface="Calibri"/>
                <a:cs typeface="Times New Roman"/>
              </a:rPr>
              <a:t>ПРОГУЛКА</a:t>
            </a:r>
            <a:r>
              <a:rPr lang="ru-RU" sz="4000" smtClean="0">
                <a:latin typeface="Comic Sans MS"/>
                <a:ea typeface="Calibri"/>
                <a:cs typeface="Times New Roman"/>
              </a:rPr>
              <a:t/>
            </a:r>
            <a:br>
              <a:rPr lang="ru-RU" sz="4000" smtClean="0">
                <a:latin typeface="Comic Sans MS"/>
                <a:ea typeface="Calibri"/>
                <a:cs typeface="Times New Roman"/>
              </a:rPr>
            </a:br>
            <a:r>
              <a:rPr lang="ru-RU" sz="4000" smtClean="0">
                <a:latin typeface="Comic Sans MS"/>
                <a:ea typeface="Calibri"/>
                <a:cs typeface="Times New Roman"/>
              </a:rPr>
              <a:t>«ТРУДОВАЯ ДЕЯТЕЛЬНОСТЬ</a:t>
            </a:r>
            <a:br>
              <a:rPr lang="ru-RU" sz="4000" smtClean="0">
                <a:latin typeface="Comic Sans MS"/>
                <a:ea typeface="Calibri"/>
                <a:cs typeface="Times New Roman"/>
              </a:rPr>
            </a:br>
            <a:r>
              <a:rPr lang="ru-RU" sz="4000" smtClean="0">
                <a:latin typeface="Comic Sans MS"/>
                <a:ea typeface="Calibri"/>
                <a:cs typeface="Times New Roman"/>
              </a:rPr>
              <a:t> </a:t>
            </a:r>
            <a:r>
              <a:rPr lang="ru-RU" sz="4000" dirty="0">
                <a:latin typeface="Comic Sans MS"/>
                <a:ea typeface="Calibri"/>
                <a:cs typeface="Times New Roman"/>
              </a:rPr>
              <a:t>НА </a:t>
            </a:r>
            <a:r>
              <a:rPr lang="ru-RU" sz="4000" dirty="0" smtClean="0">
                <a:latin typeface="Comic Sans MS"/>
                <a:ea typeface="Calibri"/>
                <a:cs typeface="Times New Roman"/>
              </a:rPr>
              <a:t>ОГОРОДЕ»</a:t>
            </a:r>
            <a:br>
              <a:rPr lang="ru-RU" sz="4000" dirty="0" smtClean="0">
                <a:latin typeface="Comic Sans MS"/>
                <a:ea typeface="Calibri"/>
                <a:cs typeface="Times New Roman"/>
              </a:rPr>
            </a:br>
            <a:r>
              <a:rPr lang="ru-RU" sz="4000" dirty="0">
                <a:latin typeface="Comic Sans MS"/>
                <a:ea typeface="Calibri"/>
                <a:cs typeface="Times New Roman"/>
              </a:rPr>
              <a:t/>
            </a:r>
            <a:br>
              <a:rPr lang="ru-RU" sz="4000" dirty="0">
                <a:latin typeface="Comic Sans MS"/>
                <a:ea typeface="Calibri"/>
                <a:cs typeface="Times New Roman"/>
              </a:rPr>
            </a:br>
            <a:r>
              <a:rPr lang="ru-RU" sz="4000" dirty="0" smtClean="0">
                <a:latin typeface="Comic Sans MS"/>
                <a:ea typeface="Calibri"/>
                <a:cs typeface="Times New Roman"/>
              </a:rPr>
              <a:t/>
            </a:r>
            <a:br>
              <a:rPr lang="ru-RU" sz="4000" dirty="0" smtClean="0">
                <a:latin typeface="Comic Sans MS"/>
                <a:ea typeface="Calibri"/>
                <a:cs typeface="Times New Roman"/>
              </a:rPr>
            </a:br>
            <a:r>
              <a:rPr lang="ru-RU" sz="4000" dirty="0">
                <a:latin typeface="Comic Sans MS"/>
                <a:ea typeface="Calibri"/>
                <a:cs typeface="Times New Roman"/>
              </a:rPr>
              <a:t/>
            </a:r>
            <a:br>
              <a:rPr lang="ru-RU" sz="4000" dirty="0">
                <a:latin typeface="Comic Sans MS"/>
                <a:ea typeface="Calibri"/>
                <a:cs typeface="Times New Roman"/>
              </a:rPr>
            </a:br>
            <a:r>
              <a:rPr lang="ru-RU" sz="1400" dirty="0" smtClean="0">
                <a:latin typeface="Comic Sans MS"/>
                <a:ea typeface="Calibri"/>
                <a:cs typeface="Times New Roman"/>
              </a:rPr>
              <a:t>П. ЛЕНИНСК</a:t>
            </a:r>
            <a:br>
              <a:rPr lang="ru-RU" sz="1400" dirty="0" smtClean="0">
                <a:latin typeface="Comic Sans MS"/>
                <a:ea typeface="Calibri"/>
                <a:cs typeface="Times New Roman"/>
              </a:rPr>
            </a:br>
            <a:r>
              <a:rPr lang="ru-RU" sz="1400" dirty="0" smtClean="0">
                <a:latin typeface="Comic Sans MS"/>
                <a:ea typeface="Calibri"/>
                <a:cs typeface="Times New Roman"/>
              </a:rPr>
              <a:t>2015Г.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804248" y="4941167"/>
            <a:ext cx="2233067" cy="1268761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Выполнила: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Воспитатель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Глушкова С.В. </a:t>
            </a:r>
          </a:p>
        </p:txBody>
      </p:sp>
      <p:pic>
        <p:nvPicPr>
          <p:cNvPr id="4" name="Рисунок 3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60180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20" y="3717032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21039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9550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ОГОРОД\картошк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7" b="93617" l="4329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01434"/>
            <a:ext cx="5112568" cy="43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8607"/>
            <a:ext cx="73448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Зелен </a:t>
            </a: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густ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последней грядке куст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Покопай немножко 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 кустом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(КАРТОШКА)</a:t>
            </a:r>
          </a:p>
          <a:p>
            <a:endParaRPr lang="ru-RU" sz="3200" b="1" dirty="0">
              <a:ln w="12700">
                <a:solidFill>
                  <a:schemeClr val="tx1"/>
                </a:soli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3200" b="1" dirty="0">
              <a:ln w="12700">
                <a:solidFill>
                  <a:schemeClr val="tx1"/>
                </a:soli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горох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3" b="94348" l="2609" r="90000">
                        <a14:foregroundMark x1="74783" y1="20000" x2="74783" y2="20000"/>
                        <a14:foregroundMark x1="81739" y1="16957" x2="81739" y2="16957"/>
                        <a14:backgroundMark x1="73043" y1="20435" x2="73043" y2="20435"/>
                        <a14:backgroundMark x1="74783" y1="20000" x2="74783" y2="20000"/>
                        <a14:backgroundMark x1="80870" y1="17826" x2="80870" y2="17826"/>
                        <a14:backgroundMark x1="83043" y1="16522" x2="83043" y2="16522"/>
                        <a14:backgroundMark x1="81304" y1="17391" x2="81304" y2="17391"/>
                        <a14:backgroundMark x1="60870" y1="16522" x2="60870" y2="16522"/>
                        <a14:backgroundMark x1="59565" y1="16957" x2="59565" y2="1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068676" cy="40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5315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 на ножке, </a:t>
            </a:r>
            <a:endParaRPr lang="ru-RU" sz="3200" b="1" dirty="0" smtClean="0">
              <a:ln w="1270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 в </a:t>
            </a: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голове горошки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(ГОРОХ)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1\Desktop\ОГОРОД\тыкв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96861" l="4701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70" y="2636912"/>
            <a:ext cx="5292080" cy="43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576" y="332656"/>
            <a:ext cx="5894562" cy="340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В огороде – желтый мяч,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Только не бежит он вскачь,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Он как полная луна,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Вкусные в нем семена.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(ТЫКВА)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52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ОГОРОД\реп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7" b="95197" l="4425" r="94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599675" cy="46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В грядочке сидела крепко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В русской сказке чудо-…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(РЕПКА)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1\Desktop\ОГОРОД\редис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8" b="94017" l="6608" r="93392">
                        <a14:foregroundMark x1="33040" y1="61111" x2="33040" y2="61111"/>
                        <a14:foregroundMark x1="57709" y1="60684" x2="57709" y2="60684"/>
                        <a14:foregroundMark x1="62996" y1="53846" x2="6299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656" flipH="1">
            <a:off x="3984225" y="2568230"/>
            <a:ext cx="5112672" cy="47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706" y="332656"/>
            <a:ext cx="64365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Щеки розовые, нос белый,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В темноте сижу день целый.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А рубашка зелена,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Вся на солнышке она.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(РЕДИС)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баклажа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4196" l="9402" r="93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214330" cy="35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812" y="360851"/>
            <a:ext cx="7697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Хоть чернил он не видал,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Фиолетовым вдруг стал,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лоснится от похвал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Очень важный…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(БАКЛАЖАН)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8" y="116632"/>
            <a:ext cx="9081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Какие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овощи растут на нашем огороде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3200" b="1" dirty="0" smtClean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Какую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работу вы выполняли вместе 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 воспитателем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огороде?</a:t>
            </a:r>
          </a:p>
          <a:p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Что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делают взрослые на огороде?</a:t>
            </a:r>
          </a:p>
          <a:p>
            <a:pPr algn="ctr"/>
            <a:endParaRPr lang="ru-RU" sz="32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C:\Users\1\Desktop\Новая папка\P29-07-15_10.07[02]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08" y="2492896"/>
            <a:ext cx="8028892" cy="3909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8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P29-07-15_10.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314640" cy="2448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1\Desktop\Новая папка\P07-10-15_12.2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6"/>
          <a:stretch/>
        </p:blipFill>
        <p:spPr bwMode="auto">
          <a:xfrm rot="10800000">
            <a:off x="5364088" y="619944"/>
            <a:ext cx="3168352" cy="2390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1\Desktop\Новая папка\P29-07-15_10.07[01]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3"/>
          <a:stretch/>
        </p:blipFill>
        <p:spPr bwMode="auto">
          <a:xfrm>
            <a:off x="2771800" y="3501008"/>
            <a:ext cx="3744416" cy="2769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9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268760"/>
            <a:ext cx="7128792" cy="266429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6"/>
            <a:ext cx="799288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u="sng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Трудовая </a:t>
            </a:r>
            <a:r>
              <a:rPr lang="ru-RU" sz="3200" b="1" u="sng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деятельность:</a:t>
            </a:r>
            <a:endParaRPr lang="ru-RU" sz="32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Сбор урожая на 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огороде;</a:t>
            </a:r>
            <a:endParaRPr lang="ru-RU" sz="32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Сбор 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семян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в цветнике; </a:t>
            </a:r>
            <a:endParaRPr lang="ru-RU" sz="3200" b="1" dirty="0" smtClean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Заготовка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и сушка 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листьев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растений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(для аппликаций, зимних букетов, гербария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).</a:t>
            </a:r>
            <a:endParaRPr lang="ru-RU" sz="32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49" y="5660565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49" y="646011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01732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2" y="5660565"/>
            <a:ext cx="4699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136904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Цель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: </a:t>
            </a:r>
            <a:endParaRPr lang="ru-RU" sz="3200" b="1" dirty="0" smtClean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У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чить аккуратно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собирать семена в бумажные пакеты;</a:t>
            </a:r>
            <a:endParaRPr lang="ru-RU" sz="32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Воспитывать настойчивость, экологическую 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культуру;</a:t>
            </a:r>
            <a:endParaRPr lang="ru-RU" sz="32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Учить правильно  собирать урожай с </a:t>
            </a:r>
            <a:r>
              <a:rPr lang="ru-RU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грядки (отделять </a:t>
            </a:r>
            <a:r>
              <a:rPr lang="ru-RU" sz="3200" b="1" dirty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вершки от корешков).</a:t>
            </a:r>
            <a:endParaRPr lang="ru-RU" sz="3200" b="1" dirty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773576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73576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1894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5" y="551894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008" y="476672"/>
            <a:ext cx="8677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u="sng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ЦЕЛЬ</a:t>
            </a:r>
            <a:r>
              <a:rPr lang="ru-RU" sz="4000" b="1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: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активизировать познавательную                                                                                      </a:t>
            </a:r>
            <a:r>
              <a:rPr lang="ru-RU" sz="3600" b="1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деятельность детей; </a:t>
            </a:r>
            <a:endParaRPr lang="ru-RU" sz="3600" b="1" dirty="0" smtClean="0">
              <a:ln w="18000">
                <a:solidFill>
                  <a:schemeClr val="accent5">
                    <a:lumMod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поддерживать  стойкий </a:t>
            </a:r>
            <a:r>
              <a:rPr lang="ru-RU" sz="3600" b="1" dirty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интерес </a:t>
            </a:r>
            <a:r>
              <a:rPr lang="ru-RU" sz="3600" b="1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детей к </a:t>
            </a:r>
            <a:r>
              <a:rPr lang="ru-RU" sz="3600" b="1" dirty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наблюдениям; </a:t>
            </a:r>
            <a:endParaRPr lang="ru-RU" sz="3600" b="1" dirty="0" smtClean="0">
              <a:ln w="18000">
                <a:solidFill>
                  <a:schemeClr val="accent5">
                    <a:lumMod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побуждать </a:t>
            </a:r>
            <a:r>
              <a:rPr lang="ru-RU" sz="3600" b="1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детей принимать </a:t>
            </a:r>
            <a:r>
              <a:rPr lang="ru-RU" sz="3600" b="1" dirty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активное участие в сборе </a:t>
            </a:r>
            <a:r>
              <a:rPr lang="ru-RU" sz="3600" b="1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урожая.</a:t>
            </a:r>
            <a:endParaRPr lang="ru-RU" sz="3600" b="1" dirty="0">
              <a:ln w="18000">
                <a:solidFill>
                  <a:schemeClr val="accent5">
                    <a:lumMod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2856"/>
            <a:ext cx="828686" cy="99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37112"/>
            <a:ext cx="840838" cy="10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9044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3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овая папка\P07-10-15_12.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912" y="544182"/>
            <a:ext cx="2304256" cy="2756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1\Desktop\Новая папка\P07-10-15_12.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04256" cy="2774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1\Desktop\Новая папка\P07-10-15_12.25[01]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3933056"/>
            <a:ext cx="3960440" cy="2498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2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268760"/>
            <a:ext cx="7128792" cy="266429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62209" y="332656"/>
            <a:ext cx="8496944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u="sng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Подвижная </a:t>
            </a:r>
            <a:r>
              <a:rPr lang="ru-RU" sz="3600" b="1" u="sng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игра</a:t>
            </a:r>
            <a:endParaRPr lang="ru-RU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«Баба сеяла горох»</a:t>
            </a:r>
            <a:endParaRPr lang="ru-RU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u="sng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Цель:</a:t>
            </a:r>
            <a:r>
              <a:rPr lang="ru-RU" sz="3600" b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 </a:t>
            </a:r>
            <a:endParaRPr lang="ru-RU" sz="3600" b="1" dirty="0" smtClean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Развивать ловкость, быстроту реакции, внимание;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Воспитывать честность выполнения правил во время игры.</a:t>
            </a:r>
            <a:endParaRPr lang="ru-RU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30202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690" y="3212976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WB01524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78" y="666750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WB01526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424936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600" b="1" u="sng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Поговорки:</a:t>
            </a:r>
            <a:endParaRPr lang="ru-RU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 Капуста </a:t>
            </a:r>
            <a:r>
              <a:rPr lang="ru-RU" sz="3600" b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любит </a:t>
            </a: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воду, </a:t>
            </a:r>
            <a:r>
              <a:rPr lang="ru-RU" sz="3600" b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да хорошую погоду.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 Любовь </a:t>
            </a:r>
            <a:r>
              <a:rPr lang="ru-RU" sz="3600" b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не картошка – не выкинешь в окошко</a:t>
            </a: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 Лук от семи недуг.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ru-RU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 Каждому овощу свое время.</a:t>
            </a:r>
            <a:endParaRPr lang="ru-RU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4704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50" y="5805264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066" y="1196752"/>
            <a:ext cx="8424936" cy="4350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ea typeface="Calibri"/>
                <a:cs typeface="Times New Roman"/>
              </a:rPr>
              <a:t>СПАСИБО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ЗА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ВНИМАНИЕ!</a:t>
            </a:r>
            <a:endParaRPr lang="ru-RU" sz="60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91" y="5805264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6" y="3573720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6" y="764704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4704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82988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5962"/>
            <a:ext cx="83529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Содержание: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b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 action="ppaction://hlinksldjump"/>
              </a:rPr>
              <a:t>З</a:t>
            </a: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 action="ppaction://hlinksldjump"/>
              </a:rPr>
              <a:t>агадки про овощи</a:t>
            </a: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 action="ppaction://hlinksldjump"/>
              </a:rPr>
              <a:t>Беседа</a:t>
            </a: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Трудовая деятельность на участке</a:t>
            </a: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Подвижная игра;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Поговорки</a:t>
            </a:r>
            <a:r>
              <a:rPr lang="ru-RU" sz="40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4000" dirty="0" smtClean="0"/>
          </a:p>
          <a:p>
            <a:pPr marL="285750" indent="-285750" algn="ctr">
              <a:buFontTx/>
              <a:buChar char="-"/>
            </a:pPr>
            <a:endParaRPr lang="ru-RU" sz="4000" dirty="0" smtClean="0"/>
          </a:p>
          <a:p>
            <a:pPr algn="ctr"/>
            <a:endParaRPr lang="ru-RU" sz="4000" dirty="0"/>
          </a:p>
        </p:txBody>
      </p:sp>
      <p:pic>
        <p:nvPicPr>
          <p:cNvPr id="3" name="Рисунок 2" descr="WB01524_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WB01526_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20" y="2852936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WB01524_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9044"/>
            <a:ext cx="466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WB01526_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504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ГОРОД\овощи-рамки-6663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185" cy="69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797" y="1988840"/>
            <a:ext cx="8280920" cy="302433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ЗАГАДКИ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ПРО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ОВОЩИ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ОГОРОД\помидор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2" b="93562" l="9205" r="92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2780928"/>
            <a:ext cx="4680520" cy="41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82" y="251023"/>
            <a:ext cx="8576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Как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на нашей грядке выросли 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загадки: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Сочные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да крупные,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Вот какие круглые. 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Летом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зеленеют, к осени краснеют.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(ТОМАТЫ)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35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268760"/>
            <a:ext cx="7128792" cy="266429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7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Летом в огороде – Свежие, зеленые,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А зимой в бочке – Крепкие, соленые.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(ОГУРЦЫ)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C:\Users\1\Desktop\ОГОРОД\огурец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100000" l="5310" r="98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5015481" cy="40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5544616" cy="445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Он никого и никогда не обижал на свете.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Так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что же плачут от него и взрослые, и дети?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(ЛУК)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40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1\Desktop\ОГОРОД\лук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6" b="94068" l="4425" r="964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42534"/>
            <a:ext cx="5160532" cy="40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ОГОРОД\капус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2" b="95322" l="30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320480" cy="44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Сто одежек – все без застежек!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(КАПУСТА)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Красная 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девица сидит в темнице,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А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коса на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улице.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(МОРКОВЬ)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C:\Users\1\Desktop\ОГОРОД\морков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0" b="91379" l="7424" r="96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038">
            <a:off x="3639110" y="2055671"/>
            <a:ext cx="5238328" cy="52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D3D5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D3D5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336</TotalTime>
  <Words>396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Тема2</vt:lpstr>
      <vt:lpstr>Тема1</vt:lpstr>
      <vt:lpstr>Тема3</vt:lpstr>
      <vt:lpstr> ПРОГУЛКА «ТРУДОВАЯ ДЕЯТЕЛЬНОСТЬ  НА ОГОРОДЕ»    П. ЛЕНИНСК 2015Г.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 В ОКТЯБРЕ МЕСЯЦЕ ПО ТЕМЕ:  НАБЛЮДЕНИЕ ЗА ТРУДОМ ВЗРОСЛОГО НА ОГОРОДЕ</dc:title>
  <dc:creator>Маруся</dc:creator>
  <cp:lastModifiedBy>Ленинск</cp:lastModifiedBy>
  <cp:revision>28</cp:revision>
  <dcterms:created xsi:type="dcterms:W3CDTF">2015-11-19T08:57:27Z</dcterms:created>
  <dcterms:modified xsi:type="dcterms:W3CDTF">2015-12-01T07:31:10Z</dcterms:modified>
</cp:coreProperties>
</file>