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15.02.2015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15.02.2015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191528" cy="5225242"/>
          </a:xfrm>
        </p:spPr>
        <p:txBody>
          <a:bodyPr>
            <a:normAutofit/>
          </a:bodyPr>
          <a:lstStyle/>
          <a:p>
            <a:r>
              <a:rPr lang="ru-RU" sz="5400" dirty="0" smtClean="0"/>
              <a:t>Дидактические игры по сенсорному развитию для детей группы раннего возраста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2800" dirty="0" smtClean="0"/>
              <a:t>                          </a:t>
            </a:r>
            <a:br>
              <a:rPr lang="ru-RU" sz="2800" dirty="0" smtClean="0"/>
            </a:br>
            <a:r>
              <a:rPr lang="ru-RU" sz="2800" dirty="0" smtClean="0"/>
              <a:t>                        Воспитатель:                      Е.А.Савельева</a:t>
            </a:r>
            <a:endParaRPr lang="ru-RU" sz="4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86808" cy="5214974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2200" b="1" i="1" dirty="0" smtClean="0"/>
              <a:t> </a:t>
            </a:r>
            <a:r>
              <a:rPr lang="ru-RU" sz="3100" b="1" i="1" dirty="0" smtClean="0"/>
              <a:t>Сенсорная культура ребёнка, уровень развития его ощущений и восприятий является важной предпосылкой успешной познавательной деятельности. </a:t>
            </a:r>
            <a:r>
              <a:rPr lang="ru-RU" sz="3600" b="1" i="1" dirty="0" smtClean="0"/>
              <a:t/>
            </a:r>
            <a:br>
              <a:rPr lang="ru-RU" sz="3600" b="1" i="1" dirty="0" smtClean="0"/>
            </a:br>
            <a:r>
              <a:rPr lang="ru-RU" sz="2400" b="1" i="1" dirty="0" smtClean="0"/>
              <a:t>                                             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                                          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Использована литература: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1.Дидактические игры и занятия с детьми раннего возраста: Пособие для воспитателей дет.садов под ред. С.Л.Новосёловой. Просвещение 1977г.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2.М.Д.Маханёва «Игровые занятия с детьми от 1 до 3 лет Сфера 2010г.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3. Ребёнок в детском саду №4.5.6 </a:t>
            </a:r>
            <a:r>
              <a:rPr lang="ru-RU" sz="2000" dirty="0" smtClean="0"/>
              <a:t>2012г. Н. Бондаренко «Сенсорное развитие детей раннего возраста».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0" y="2143116"/>
            <a:ext cx="2928958" cy="4714884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Значение сенсорного развития в раннем детстве трудно переоценить. Видные ученые называют ранний возраст-золотой порой сенсорного воспитания. В этом возрасте начинают накапливаться представления о форме, цвете и величине. Самым эффективным методом обучения детей является игра. Не зря говорят «учи – играя».   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H:\Images\IMG1001-0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3143240" y="2143116"/>
            <a:ext cx="6000760" cy="4714884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3143240" y="0"/>
            <a:ext cx="4572032" cy="20002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Сенсорное развитие ребенка-это развитие его восприятия и формирование представлений о внешних свойствах предметов: их форме, цвете, величине, положений в пространстве, а также запахе и вкусе.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0" y="2160573"/>
            <a:ext cx="3000363" cy="4697427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Задачи: Учить, выбирать предметы, ориентируясь на их цвет, действовать в зависимости от этого качества. Развивать активные поисковые действия, элементы экспериментирования и прогнозирования результата. Воспитывать эмоционально-положительное отношение к игре. </a:t>
            </a:r>
          </a:p>
          <a:p>
            <a:endParaRPr lang="ru-RU" sz="1800" dirty="0"/>
          </a:p>
        </p:txBody>
      </p:sp>
      <p:pic>
        <p:nvPicPr>
          <p:cNvPr id="2050" name="Picture 2" descr="H:\Images\IMG1011-0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143092"/>
            <a:ext cx="6143636" cy="4714908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4429124" y="857232"/>
            <a:ext cx="342902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Дидактическая игра «Разложи по коробочкам».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357158" y="2166937"/>
            <a:ext cx="2643206" cy="4691063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Задачи:  Учить различать цвета и использовать название речи. Укрепление и развитие мелкой моторики и зрительно –моторной координации. Воспитывать самостоятельность.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074" name="Picture 2" descr="H:\Images\IMG1019-0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143092"/>
            <a:ext cx="6143636" cy="4714908"/>
          </a:xfrm>
          <a:prstGeom prst="rect">
            <a:avLst/>
          </a:prstGeom>
          <a:noFill/>
        </p:spPr>
      </p:pic>
      <p:sp>
        <p:nvSpPr>
          <p:cNvPr id="6" name="Скругленный прямоугольник 5"/>
          <p:cNvSpPr/>
          <p:nvPr/>
        </p:nvSpPr>
        <p:spPr>
          <a:xfrm>
            <a:off x="4286248" y="857232"/>
            <a:ext cx="342902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Дидактическая игра</a:t>
            </a:r>
          </a:p>
          <a:p>
            <a:pPr algn="ctr"/>
            <a:r>
              <a:rPr lang="ru-RU" dirty="0" smtClean="0"/>
              <a:t>«Найди свой домик»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214282" y="2166937"/>
            <a:ext cx="2857520" cy="4691063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Задачи: Учить группировать предметы по цвету, устанавливать тождества и различать цвета однородных предметов. Учить понимать слова, цвет, «такой», «не такой», «разные». Формировать активные поисковые действия. Воспитывать дружеские взаимоотношения между детьми. 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122" name="Picture 2" descr="H:\Images\IMG1042-0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143092"/>
            <a:ext cx="6072198" cy="4714908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4357686" y="857232"/>
            <a:ext cx="342902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Дидактическая игра «Полянка»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3500438"/>
            <a:ext cx="4286280" cy="3357562"/>
          </a:xfrm>
        </p:spPr>
        <p:txBody>
          <a:bodyPr/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Развиваем сенсорное восприятие.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099" name="Picture 3" descr="H:\Images\IMG1031-0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429124" y="3500438"/>
            <a:ext cx="4714876" cy="3357562"/>
          </a:xfrm>
          <a:prstGeom prst="rect">
            <a:avLst/>
          </a:prstGeom>
          <a:noFill/>
        </p:spPr>
      </p:pic>
      <p:pic>
        <p:nvPicPr>
          <p:cNvPr id="4098" name="Picture 2" descr="H:\Images\IMG1034-01.jpg"/>
          <p:cNvPicPr>
            <a:picLocks noChangeAspect="1" noChangeArrowheads="1"/>
          </p:cNvPicPr>
          <p:nvPr/>
        </p:nvPicPr>
        <p:blipFill>
          <a:blip r:embed="rId3">
            <a:lum bright="10000" contrast="10000"/>
          </a:blip>
          <a:srcRect l="8571"/>
          <a:stretch>
            <a:fillRect/>
          </a:stretch>
        </p:blipFill>
        <p:spPr bwMode="auto">
          <a:xfrm>
            <a:off x="0" y="0"/>
            <a:ext cx="4572032" cy="3500438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5286380" y="1285860"/>
            <a:ext cx="342902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Дидактическая игра</a:t>
            </a:r>
          </a:p>
          <a:p>
            <a:pPr algn="ctr"/>
            <a:r>
              <a:rPr lang="ru-RU" dirty="0" smtClean="0"/>
              <a:t> «Собери цветочек!»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714752"/>
            <a:ext cx="4429156" cy="2928958"/>
          </a:xfrm>
        </p:spPr>
        <p:txBody>
          <a:bodyPr/>
          <a:lstStyle/>
          <a:p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Задачи: Закреплять знания о цвете, упражнять в пространстве на ориентировки. Развивать мелкую моторику рук. Воспитывать внимание, усидчивость. 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146" name="Picture 2" descr="H:\Images\IMG1048-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714876" cy="3643314"/>
          </a:xfrm>
          <a:prstGeom prst="rect">
            <a:avLst/>
          </a:prstGeom>
          <a:noFill/>
        </p:spPr>
      </p:pic>
      <p:pic>
        <p:nvPicPr>
          <p:cNvPr id="6147" name="Picture 3" descr="H:\Images\IMG1064-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643314"/>
            <a:ext cx="4429124" cy="3214686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5143504" y="1357298"/>
            <a:ext cx="342902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Дидактически игры «Украсим бабочку»</a:t>
            </a:r>
          </a:p>
          <a:p>
            <a:pPr algn="ctr"/>
            <a:r>
              <a:rPr lang="ru-RU" dirty="0" smtClean="0"/>
              <a:t>«Украсим ёлочку»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429000"/>
            <a:ext cx="4143404" cy="3214710"/>
          </a:xfrm>
        </p:spPr>
        <p:txBody>
          <a:bodyPr/>
          <a:lstStyle/>
          <a:p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Задачи: Закреплять умение детей различать предметы по внешнему виду (цвет, величина, форма). Обращать внимание на сенсорную характеристику. Развивать сенсорику, цветовое восприятие. Воспитывать усидчивость и терпеливость в работе.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171" name="Picture 3" descr="H:\Images\IMG1072-0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330897" y="3357562"/>
            <a:ext cx="4813103" cy="3500438"/>
          </a:xfrm>
          <a:prstGeom prst="rect">
            <a:avLst/>
          </a:prstGeom>
          <a:noFill/>
        </p:spPr>
      </p:pic>
      <p:pic>
        <p:nvPicPr>
          <p:cNvPr id="7170" name="Picture 2" descr="H:\Images\IMG1055-01.jpg"/>
          <p:cNvPicPr>
            <a:picLocks noChangeAspect="1" noChangeArrowheads="1"/>
          </p:cNvPicPr>
          <p:nvPr/>
        </p:nvPicPr>
        <p:blipFill>
          <a:blip r:embed="rId3"/>
          <a:srcRect l="6249" b="8333"/>
          <a:stretch>
            <a:fillRect/>
          </a:stretch>
        </p:blipFill>
        <p:spPr bwMode="auto">
          <a:xfrm>
            <a:off x="-6529" y="0"/>
            <a:ext cx="4578529" cy="3357562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5143504" y="1285860"/>
            <a:ext cx="342902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Дидактические игры «Поставь цветочки в вазочку» «Назови правильно»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357562"/>
            <a:ext cx="4214842" cy="3214710"/>
          </a:xfrm>
        </p:spPr>
        <p:txBody>
          <a:bodyPr/>
          <a:lstStyle/>
          <a:p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Задачи: Учить детей различать цвета, использовать название цветов в речи, закреплять умение распознавать геометрические фигуры и называть их (круг, квадрат, треугольник). Воспитывать память, логическое мышление.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8194" name="Picture 2" descr="H:\Images\IMG1060-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29124" cy="3357562"/>
          </a:xfrm>
          <a:prstGeom prst="rect">
            <a:avLst/>
          </a:prstGeom>
          <a:noFill/>
        </p:spPr>
      </p:pic>
      <p:pic>
        <p:nvPicPr>
          <p:cNvPr id="8195" name="Picture 3" descr="H:\Images\IMG1063-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3357562"/>
            <a:ext cx="4714876" cy="3500438"/>
          </a:xfrm>
          <a:prstGeom prst="rect">
            <a:avLst/>
          </a:prstGeom>
          <a:noFill/>
        </p:spPr>
      </p:pic>
      <p:sp>
        <p:nvSpPr>
          <p:cNvPr id="8" name="Скругленный прямоугольник 7"/>
          <p:cNvSpPr/>
          <p:nvPr/>
        </p:nvSpPr>
        <p:spPr>
          <a:xfrm>
            <a:off x="5072066" y="1285860"/>
            <a:ext cx="3429024" cy="114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Дидактически игры «Подбери чашки к блюдцам» «Почини одежду зайчатам»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107</TotalTime>
  <Words>345</Words>
  <PresentationFormat>Экран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Дидактические игры по сенсорному развитию для детей группы раннего возраста                                                    Воспитатель:                      Е.А.Савельева</vt:lpstr>
      <vt:lpstr>Слайд 2</vt:lpstr>
      <vt:lpstr>Слайд 3</vt:lpstr>
      <vt:lpstr>Слайд 4</vt:lpstr>
      <vt:lpstr>Слайд 5</vt:lpstr>
      <vt:lpstr>    Развиваем сенсорное восприятие.    </vt:lpstr>
      <vt:lpstr>Задачи: Закреплять знания о цвете, упражнять в пространстве на ориентировки. Развивать мелкую моторику рук. Воспитывать внимание, усидчивость. </vt:lpstr>
      <vt:lpstr>Задачи: Закреплять умение детей различать предметы по внешнему виду (цвет, величина, форма). Обращать внимание на сенсорную характеристику. Развивать сенсорику, цветовое восприятие. Воспитывать усидчивость и терпеливость в работе.</vt:lpstr>
      <vt:lpstr>Задачи: Учить детей различать цвета, использовать название цветов в речи, закреплять умение распознавать геометрические фигуры и называть их (круг, квадрат, треугольник). Воспитывать память, логическое мышление.</vt:lpstr>
      <vt:lpstr>                             Сенсорная культура ребёнка, уровень развития его ощущений и восприятий является важной предпосылкой успешной познавательной деятельности.                                                                                                 Использована литература:  1.Дидактические игры и занятия с детьми раннего возраста: Пособие для воспитателей дет.садов под ред. С.Л.Новосёловой. Просвещение 1977г.   2.М.Д.Маханёва «Игровые занятия с детьми от 1 до 3 лет Сфера 2010г.  3. Ребёнок в детском саду №4.5.6 2012г. Н. Бондаренко «Сенсорное развитие детей раннего возраста».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17</cp:revision>
  <dcterms:modified xsi:type="dcterms:W3CDTF">2015-02-15T09:39:38Z</dcterms:modified>
</cp:coreProperties>
</file>