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864096"/>
          </a:xfrm>
        </p:spPr>
        <p:txBody>
          <a:bodyPr/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Матюнина</a:t>
            </a:r>
            <a:r>
              <a:rPr lang="ru-RU" dirty="0" smtClean="0"/>
              <a:t> М.А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"/>
            <a:ext cx="8999538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2015-12-20T18:09:22Z</dcterms:created>
  <dcterms:modified xsi:type="dcterms:W3CDTF">2015-12-20T19:03:06Z</dcterms:modified>
</cp:coreProperties>
</file>