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9" r:id="rId5"/>
    <p:sldId id="273" r:id="rId6"/>
    <p:sldId id="270" r:id="rId7"/>
    <p:sldId id="271" r:id="rId8"/>
    <p:sldId id="272" r:id="rId9"/>
    <p:sldId id="265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A5CB2B6-EE2E-4CA7-ACB4-0873F9EEA6B4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5E78FA-AF85-477B-9C43-F1F45369AAE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sbor.ru/w/%D0%B8%D0%B3%D1%80%D0%B0%D1%82%D1%8C/" TargetMode="External"/><Relationship Id="rId2" Type="http://schemas.openxmlformats.org/officeDocument/2006/relationships/hyperlink" Target="http://slovarsbor.ru/w/%D0%BD%D0%B5%D1%81%D0%BA%D0%BB%D1%8B%D0%B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ovarsbor.ru/w/%D0%B7%D0%B0%D0%BA%D1%80%D1%8B%D0%B2%D0%B0%D1%82%D1%8C/" TargetMode="External"/><Relationship Id="rId4" Type="http://schemas.openxmlformats.org/officeDocument/2006/relationships/hyperlink" Target="http://slovarsbor.ru/w/%D0%B4%D0%BE%D0%BB%D0%B6%D0%BD%D1%8B%D0%B9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wiki.ru/s/index.php?title=%D0%9A%D1%80%D1%83%D0%B3%D0%BE%D0%B7%D0%BE%D1%80&amp;action=edit&amp;redlink=1" TargetMode="External"/><Relationship Id="rId2" Type="http://schemas.openxmlformats.org/officeDocument/2006/relationships/hyperlink" Target="http://womanwiki.ru/s/index.php?title=%D0%90%D0%B4%D0%B0%D0%BF%D1%82%D0%B0%D1%86%D0%B8%D1%8F_%D1%80%D0%B5%D0%B1%D0%B5%D0%BD%D0%BA%D0%B0_%D0%B2_%D0%BA%D0%BE%D0%BB%D0%BB%D0%B5%D0%BA%D1%82%D0%B8%D0%B2%D0%B5&amp;action=edit&amp;redlink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omanwiki.ru/w/%D0%A1%D0%BA%D0%B0%D0%B7%D0%BA%D0%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omanwiki.ru/s/index.php?title=%D0%9F%D0%BE%D0%B4%D0%B3%D0%BE%D1%82%D0%BE%D0%B2%D0%BA%D0%B0_%D1%80%D0%B5%D0%B1%D0%B5%D0%BD%D0%BA%D0%B0_%D0%BA_%D1%88%D0%BA%D0%BE%D0%BB%D0%B5&amp;action=edit&amp;redlink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1323528"/>
            <a:ext cx="7200800" cy="439248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руководства игровой деятельностью детей дошкольного возраста (из опыта работы).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7344816" cy="2232248"/>
          </a:xfrm>
        </p:spPr>
        <p:txBody>
          <a:bodyPr>
            <a:no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«ЛОТО».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ВКК МБДОУ «ЦРР – детский сад № 36»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Завалишина Оксана Ивановна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3096000" cy="2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0" y="1211454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332656"/>
            <a:ext cx="100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для детей старшего дошкольного возраста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5" y="4077072"/>
            <a:ext cx="3276000" cy="21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11975"/>
            <a:ext cx="1908000" cy="28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" y="1183534"/>
            <a:ext cx="3132000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DCIM\100MEDIA\IMAG19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5" y="1522096"/>
            <a:ext cx="2844000" cy="18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2996952"/>
            <a:ext cx="712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5366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лото?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Ожегова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- ,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нескл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ср. (фр. loto). Азартная игра, состоящая в том, что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играющие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должны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особых розданных им картах </a:t>
            </a: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закрывать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выкликаемые номера, причем выигравшим считается тот, кто раньше закроет известный ряд цифр на своей карте.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игры, приспособленная к педагогическим целям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картинками вместо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3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125113" cy="924475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игры </a:t>
            </a:r>
            <a:b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</a:t>
            </a: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не сразу стало детским. Игру изобрели в XVI веке в Генуе, где она сразу завоевала популярность. В Россию лото попало лишь в XVIII веке. В светском обществе стало модным вечерами играть в лото. Возникали разные варианты этого времяпрепровождения, салоны соревновались по шикарности оформления лото. </a:t>
            </a:r>
          </a:p>
          <a:p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для детей появилось только в XX веке – правила игры для подрастающего поколения были значительно упрощены.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7125113" cy="1284515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жизни ребёнка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71400"/>
            <a:ext cx="9143999" cy="784887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- это самое важное в жизни детей. Игры дарят нам время полноценного общения с ребенком, одновременно развивая его воображение, мышление и память.  Есть много способов, чтобы сохранить общение с ребенком, один из них, это настольные игры. В них можно играть в любое время года и в любое время дня.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лучшее время для игры в лото – вторая половина дня.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Многие дети очень любят настольные игры, и не зря – ведь совместная игра с взрослыми по правилам очень важна для их гармоничного развития. Настольные игры для детей и взрослых – отличный способ для времяпровождения как в детском саду с воспитателями, так и дома с родителями.  Они сближают и оставляют теплые   воспоминания, море позитива, радости и знаний.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настольные игры хороши тем, что они позволяют не просто весело провести время, но и являются хорошим развивающим материалом, ведь именно в игре дети учатся быстро и непринужденно. </a:t>
            </a:r>
          </a:p>
        </p:txBody>
      </p:sp>
    </p:spTree>
    <p:extLst>
      <p:ext uri="{BB962C8B-B14F-4D97-AF65-F5344CB8AC3E}">
        <p14:creationId xmlns:p14="http://schemas.microsoft.com/office/powerpoint/2010/main" val="24990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3"/>
            <a:ext cx="7125113" cy="72008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игры </a:t>
            </a:r>
            <a:b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632848" cy="561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в лото, игра дарит им положительные эмоции. </a:t>
            </a:r>
          </a:p>
          <a:p>
            <a:pPr lvl="0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 взрослым помогает наладить контакт, улучшить отношения. </a:t>
            </a:r>
          </a:p>
          <a:p>
            <a:pPr lvl="0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игра в лото помогает подружиться, научиться находить общий язык. В дальнейшем этот опыт позволит ребенку быстрее 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даптация ребенка в коллективе (такой страницы не существует)"/>
              </a:rPr>
              <a:t>адаптироваться в детском коллективе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лото расширяет словарный запас. 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лото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ребёнка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грамотной речи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прекрасно расширяет </a:t>
            </a:r>
            <a:r>
              <a:rPr lang="ru-RU" sz="2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Кругозор (такой страницы не существует)"/>
              </a:rPr>
              <a:t>кругозор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развивает логическое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 зрительную память.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вырабатывает такие качества как усидчивость, внимательность. 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позволяет педагогу проводить негласную диагностику способностей ребёнка.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кому-то из детей все равно суждено проиграть, лото помогает выработать правильное отношение к неудаче. Взрослый должен правильно объяснить ребенку, что проигрыш неизбежен – таковы правила и суть игры. 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1584176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игры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приёмы руководства игровой деятельностью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976664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лото, как правило, состоит из большой картинки-основы (это может быть сцена из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Сказка"/>
              </a:rPr>
              <a:t>сказки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просто изображение) и мелких карточек, на каждой из которых можно найти часть общего изображения.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игроков зависит от количества карточек. Как правило, это от 2 до 6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(из опыта: 6 человек).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осуществляет роль ведущего при игре в лото в младших группах.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старших группах дети могут самостоятельно справляться с ролью ведущего, воспитатель выполняет роль наблюдателя (что-то корректно подсказать, если нужно).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лото дети осваивают очень быстро. Заключаются они в следующем. Фишки перемешаны и лежат на столе картинкой вниз. Один из игроков (или ведущий) достает фишку и показывает присутствующим. Тот, кому карточка подходит к его картинке, забирает ее себе. Игра продолжается, пока у кого-то из игроков не заполнится вся картинка. </a:t>
            </a:r>
          </a:p>
          <a:p>
            <a:endParaRPr lang="ru-RU" sz="2000" dirty="0"/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06974" cy="924475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83823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продаже имеется множество видов детского лото. Это и сказочное лото, и лото с изображением групп предметов («Овощи», «Фрукты», «Животные», «Птицы», «Еда»). Детям постарше лучше предложить буквенное, цифровое лото, лото с геометрическими фигурами. Непринужденная обстановка, обучение во время игры помогает детям легче усваивать и запоминать новое, а значит лучше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Подготовка ребенка к школе (такой страницы не существует)"/>
              </a:rPr>
              <a:t>подготовиться к школе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множество видов лото, необходимо обращать внимание на качество исполнения (иногда встречаются картинки, которые не может распознать взрослый).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9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-243408"/>
            <a:ext cx="9246693" cy="69847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можно начинать играть в возрасте 1,5 лет. Для малышей лучше выбирать лото с изображением знакомых им предметов – мебели (стол, стул, диван и т.д.), животных (кот, собака и т.д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правилам следует начинать играть в лото с 3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так рекомендуют  многие  производители лото (опыт показывает, что всегда имеются исключения из правил).</a:t>
            </a:r>
          </a:p>
        </p:txBody>
      </p:sp>
    </p:spTree>
    <p:extLst>
      <p:ext uri="{BB962C8B-B14F-4D97-AF65-F5344CB8AC3E}">
        <p14:creationId xmlns:p14="http://schemas.microsoft.com/office/powerpoint/2010/main" val="21312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9"/>
            <a:ext cx="9468544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 для детей младшего, среднего, старшего дошкольного возраста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1260"/>
            <a:ext cx="2592000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5" y="1527422"/>
            <a:ext cx="2844000" cy="18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94753"/>
            <a:ext cx="2736000" cy="18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18706"/>
            <a:ext cx="2772000" cy="18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" y="4509120"/>
            <a:ext cx="2808000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95" y="3890124"/>
            <a:ext cx="3384000" cy="225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89" y="5018124"/>
            <a:ext cx="2664000" cy="17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12" y="3423422"/>
            <a:ext cx="2304000" cy="15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9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179</TotalTime>
  <Words>660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     Приёмы руководства игровой деятельностью детей дошкольного возраста (из опыта работы).</vt:lpstr>
      <vt:lpstr>Что такое лото?</vt:lpstr>
      <vt:lpstr>История игры  </vt:lpstr>
      <vt:lpstr>Игра в жизни ребёнка</vt:lpstr>
      <vt:lpstr>Преимущества игры  </vt:lpstr>
      <vt:lpstr>Сущность игры и приёмы руководства игровой деятельностью </vt:lpstr>
      <vt:lpstr>Виды  </vt:lpstr>
      <vt:lpstr>Возраст  </vt:lpstr>
      <vt:lpstr>Лото для детей младшего, среднего, старшего дошкольного возраста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33</cp:revision>
  <dcterms:created xsi:type="dcterms:W3CDTF">2015-10-06T19:33:39Z</dcterms:created>
  <dcterms:modified xsi:type="dcterms:W3CDTF">2015-12-17T17:40:41Z</dcterms:modified>
</cp:coreProperties>
</file>