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69" r:id="rId11"/>
    <p:sldId id="271" r:id="rId12"/>
    <p:sldId id="273" r:id="rId13"/>
    <p:sldId id="274" r:id="rId14"/>
    <p:sldId id="275" r:id="rId15"/>
    <p:sldId id="276" r:id="rId16"/>
    <p:sldId id="277" r:id="rId17"/>
    <p:sldId id="27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571604" y="1142984"/>
            <a:ext cx="6400800" cy="9144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rgbClr val="FF3300"/>
                </a:solidFill>
                <a:effectLst/>
                <a:latin typeface="Times Sakha" pitchFamily="34" charset="0"/>
                <a:cs typeface="Times New Roman" pitchFamily="18" charset="0"/>
              </a:rPr>
              <a:t>УМК « ШКОЛА РОССИИ»</a:t>
            </a:r>
            <a:endParaRPr kumimoji="0" lang="ru-RU" sz="18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Sakha" pitchFamily="34" charset="0"/>
              <a:cs typeface="Times New Roman" pitchFamily="18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071538" y="2357430"/>
            <a:ext cx="6615114" cy="335758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FF"/>
                </a:solidFill>
                <a:latin typeface="Caxa" pitchFamily="2" charset="0"/>
              </a:rPr>
              <a:t>С. </a:t>
            </a:r>
            <a:r>
              <a:rPr lang="ru-RU" sz="2800" dirty="0" err="1" smtClean="0">
                <a:solidFill>
                  <a:srgbClr val="0000FF"/>
                </a:solidFill>
                <a:latin typeface="Caxa" pitchFamily="2" charset="0"/>
              </a:rPr>
              <a:t>Тылгыны</a:t>
            </a:r>
            <a:r>
              <a:rPr lang="ru-RU" sz="2800" dirty="0" smtClean="0">
                <a:solidFill>
                  <a:srgbClr val="0000FF"/>
                </a:solidFill>
                <a:latin typeface="Caxa" pitchFamily="2" charset="0"/>
              </a:rPr>
              <a:t> Вилюйского района 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FF"/>
                </a:solidFill>
                <a:latin typeface="Caxa" pitchFamily="2" charset="0"/>
              </a:rPr>
              <a:t>Республики Саха ( Якутия).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ТСШ </a:t>
            </a:r>
            <a:r>
              <a:rPr lang="ru-RU" sz="2800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имени Н. </a:t>
            </a:r>
            <a:r>
              <a:rPr lang="ru-RU" sz="2800" dirty="0" err="1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Ханды</a:t>
            </a:r>
            <a:r>
              <a:rPr lang="ru-RU" sz="2800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ru-RU" sz="2800" dirty="0" smtClean="0">
              <a:solidFill>
                <a:srgbClr val="0000FF"/>
              </a:solidFill>
              <a:latin typeface="Caxa" pitchFamily="2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FF"/>
                </a:solidFill>
                <a:latin typeface="Caxa" pitchFamily="2" charset="0"/>
              </a:rPr>
              <a:t>Урок математики.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FF"/>
                </a:solidFill>
                <a:latin typeface="Informal Roman" pitchFamily="66" charset="0"/>
              </a:rPr>
              <a:t>«</a:t>
            </a:r>
            <a:r>
              <a:rPr lang="ru-RU" sz="2800" dirty="0" smtClean="0">
                <a:solidFill>
                  <a:srgbClr val="0000FF"/>
                </a:solidFill>
                <a:latin typeface="Caxa" pitchFamily="2" charset="0"/>
              </a:rPr>
              <a:t>Килограмм</a:t>
            </a:r>
            <a:r>
              <a:rPr lang="ru-RU" sz="2800" dirty="0" smtClean="0">
                <a:solidFill>
                  <a:srgbClr val="0000FF"/>
                </a:solidFill>
                <a:latin typeface="Informal Roman" pitchFamily="66" charset="0"/>
              </a:rPr>
              <a:t>»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FF"/>
                </a:solidFill>
                <a:latin typeface="Informal Roman" pitchFamily="66" charset="0"/>
              </a:rPr>
              <a:t>Учитель </a:t>
            </a:r>
            <a:r>
              <a:rPr lang="ru-RU" sz="2800" dirty="0" err="1" smtClean="0">
                <a:solidFill>
                  <a:srgbClr val="0000FF"/>
                </a:solidFill>
                <a:latin typeface="Informal Roman" pitchFamily="66" charset="0"/>
              </a:rPr>
              <a:t>Мосова</a:t>
            </a:r>
            <a:r>
              <a:rPr lang="ru-RU" sz="2800" dirty="0" smtClean="0">
                <a:solidFill>
                  <a:srgbClr val="0000FF"/>
                </a:solidFill>
                <a:latin typeface="Informal Roman" pitchFamily="66" charset="0"/>
              </a:rPr>
              <a:t> Светлана Филипповна</a:t>
            </a:r>
            <a:r>
              <a:rPr lang="ru-RU" sz="2800" dirty="0" smtClean="0">
                <a:solidFill>
                  <a:srgbClr val="FF3300"/>
                </a:solidFill>
                <a:latin typeface="Informal Roman" pitchFamily="66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Sakha" pitchFamily="34" charset="0"/>
              </a:rPr>
              <a:t>Виды весов</a:t>
            </a:r>
            <a:r>
              <a:rPr lang="ru-RU" dirty="0" smtClean="0">
                <a:solidFill>
                  <a:srgbClr val="FF0000"/>
                </a:solidFill>
                <a:latin typeface="Times Sakha" pitchFamily="34" charset="0"/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4" descr="Картинка 25 из 15505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2357454" cy="256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Картинка 39 из 15505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3357562"/>
            <a:ext cx="516516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а 118 из 15505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500042"/>
            <a:ext cx="314327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395768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000372"/>
            <a:ext cx="4753604" cy="2738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112 из 15505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857232"/>
            <a:ext cx="3929050" cy="2558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Изображение 125"/>
          <p:cNvPicPr>
            <a:picLocks noChangeAspect="1" noChangeArrowheads="1"/>
          </p:cNvPicPr>
          <p:nvPr/>
        </p:nvPicPr>
        <p:blipFill>
          <a:blip r:embed="rId3"/>
          <a:srcRect l="4101" t="10252" r="4101"/>
          <a:stretch>
            <a:fillRect/>
          </a:stretch>
        </p:blipFill>
        <p:spPr bwMode="auto">
          <a:xfrm>
            <a:off x="214282" y="357166"/>
            <a:ext cx="3185222" cy="3111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Изображение 123"/>
          <p:cNvPicPr>
            <a:picLocks noChangeAspect="1" noChangeArrowheads="1"/>
          </p:cNvPicPr>
          <p:nvPr/>
        </p:nvPicPr>
        <p:blipFill>
          <a:blip r:embed="rId4"/>
          <a:srcRect b="5469"/>
          <a:stretch>
            <a:fillRect/>
          </a:stretch>
        </p:blipFill>
        <p:spPr bwMode="auto">
          <a:xfrm>
            <a:off x="4714876" y="3714752"/>
            <a:ext cx="3571900" cy="254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 descr="Изображение 126"/>
          <p:cNvPicPr>
            <a:picLocks noChangeAspect="1" noChangeArrowheads="1"/>
          </p:cNvPicPr>
          <p:nvPr/>
        </p:nvPicPr>
        <p:blipFill>
          <a:blip r:embed="rId5"/>
          <a:srcRect l="2895" r="8685"/>
          <a:stretch>
            <a:fillRect/>
          </a:stretch>
        </p:blipFill>
        <p:spPr bwMode="auto">
          <a:xfrm>
            <a:off x="1500166" y="4071942"/>
            <a:ext cx="1857388" cy="1841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Выполни задания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Какова масса 1 мешка сахара</a:t>
            </a:r>
            <a:r>
              <a:rPr lang="ru-RU" dirty="0" smtClean="0"/>
              <a:t>?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33794" name="Picture 2" descr="Изображение 127"/>
          <p:cNvPicPr>
            <a:picLocks noChangeAspect="1" noChangeArrowheads="1"/>
          </p:cNvPicPr>
          <p:nvPr/>
        </p:nvPicPr>
        <p:blipFill>
          <a:blip r:embed="rId2"/>
          <a:srcRect l="5789" t="10936" r="5789" b="10936"/>
          <a:stretch>
            <a:fillRect/>
          </a:stretch>
        </p:blipFill>
        <p:spPr bwMode="auto">
          <a:xfrm>
            <a:off x="2071670" y="3000371"/>
            <a:ext cx="5000660" cy="2337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Найди массу арбуза.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Изображение 1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89" y="1785927"/>
            <a:ext cx="6789117" cy="39420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rgbClr val="0070C0"/>
                </a:solidFill>
              </a:rPr>
              <a:t/>
            </a:r>
            <a:br>
              <a:rPr lang="ru-RU" sz="3100" dirty="0" smtClean="0">
                <a:solidFill>
                  <a:srgbClr val="0070C0"/>
                </a:solidFill>
              </a:rPr>
            </a:br>
            <a:r>
              <a:rPr lang="ru-RU" sz="3100" dirty="0" smtClean="0"/>
              <a:t>Вычисли массу дыни</a:t>
            </a:r>
            <a:r>
              <a:rPr lang="ru-RU" sz="3100" dirty="0" smtClean="0"/>
              <a:t>.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Изображение 132.jpg"/>
          <p:cNvPicPr>
            <a:picLocks noGrp="1" noChangeAspect="1"/>
          </p:cNvPicPr>
          <p:nvPr>
            <p:ph idx="1"/>
          </p:nvPr>
        </p:nvPicPr>
        <p:blipFill>
          <a:blip r:embed="rId2"/>
          <a:srcRect l="2812" t="4474" b="13422"/>
          <a:stretch>
            <a:fillRect/>
          </a:stretch>
        </p:blipFill>
        <p:spPr>
          <a:xfrm>
            <a:off x="1857356" y="2214554"/>
            <a:ext cx="5709188" cy="30317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Sakha" pitchFamily="34" charset="0"/>
              </a:rPr>
              <a:t>Итог урока.</a:t>
            </a:r>
            <a:endParaRPr lang="ru-RU" b="1" dirty="0">
              <a:latin typeface="Times Sakh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Sakha" pitchFamily="34" charset="0"/>
              </a:rPr>
              <a:t>Килограмм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</a:p>
          <a:p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 rot="16200000" flipH="1">
            <a:off x="4893471" y="2893215"/>
            <a:ext cx="1071570" cy="857256"/>
          </a:xfrm>
          <a:prstGeom prst="straightConnector1">
            <a:avLst/>
          </a:prstGeom>
          <a:ln w="222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5400000">
            <a:off x="3251191" y="2892421"/>
            <a:ext cx="1071570" cy="858844"/>
          </a:xfrm>
          <a:prstGeom prst="straightConnector1">
            <a:avLst/>
          </a:prstGeom>
          <a:ln w="222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2000232" y="4214818"/>
            <a:ext cx="16531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  <a:latin typeface="Times Sakha" pitchFamily="34" charset="0"/>
              </a:rPr>
              <a:t>Маасса</a:t>
            </a:r>
            <a:endParaRPr lang="ru-RU" sz="2800" b="1" dirty="0" smtClean="0">
              <a:solidFill>
                <a:srgbClr val="FF0000"/>
              </a:solidFill>
              <a:latin typeface="Times Sakh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643570" y="4143380"/>
            <a:ext cx="13674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Sakha" pitchFamily="34" charset="0"/>
              </a:rPr>
              <a:t> кг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 descr="0_2344b_40a49da7_L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928670"/>
            <a:ext cx="8050772" cy="5748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3214677" y="1839913"/>
            <a:ext cx="5214947" cy="316072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5400" b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Monotype Corsiva"/>
              </a:rPr>
              <a:t>Спасибо!</a:t>
            </a:r>
            <a:endParaRPr lang="ru-RU" sz="54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Monotype Corsiv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dirty="0" err="1" smtClean="0">
                <a:latin typeface="Times Sakha" pitchFamily="34" charset="0"/>
              </a:rPr>
              <a:t>Общеуниверсальные</a:t>
            </a:r>
            <a:r>
              <a:rPr lang="ru-RU" sz="2700" dirty="0" smtClean="0">
                <a:latin typeface="Times Sakha" pitchFamily="34" charset="0"/>
              </a:rPr>
              <a:t> учебные действия.</a:t>
            </a:r>
            <a:r>
              <a:rPr lang="ru-RU" sz="2700" dirty="0" smtClean="0">
                <a:solidFill>
                  <a:srgbClr val="00B0F0"/>
                </a:solidFill>
                <a:latin typeface="Times Sakha" pitchFamily="34" charset="0"/>
              </a:rPr>
              <a:t>.</a:t>
            </a:r>
            <a:r>
              <a:rPr lang="ru-RU" dirty="0" smtClean="0">
                <a:latin typeface="Times Sakha" pitchFamily="34" charset="0"/>
              </a:rPr>
              <a:t/>
            </a:r>
            <a:br>
              <a:rPr lang="ru-RU" dirty="0" smtClean="0">
                <a:latin typeface="Times Sakha" pitchFamily="34" charset="0"/>
              </a:rPr>
            </a:br>
            <a:endParaRPr lang="ru-RU" dirty="0">
              <a:latin typeface="Times Sakh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latin typeface="Times Sakha" pitchFamily="34" charset="0"/>
              </a:rPr>
              <a:t>Объясняем.</a:t>
            </a:r>
            <a:endParaRPr lang="ru-RU" b="1" i="1" dirty="0" smtClean="0">
              <a:latin typeface="Times Sakha" pitchFamily="34" charset="0"/>
            </a:endParaRPr>
          </a:p>
          <a:p>
            <a:r>
              <a:rPr lang="ru-RU" b="1" i="1" dirty="0" smtClean="0"/>
              <a:t>Пишем,</a:t>
            </a:r>
            <a:endParaRPr lang="ru-RU" b="1" i="1" dirty="0" smtClean="0"/>
          </a:p>
          <a:p>
            <a:r>
              <a:rPr lang="ru-RU" b="1" i="1" dirty="0" smtClean="0"/>
              <a:t>Слушаем</a:t>
            </a:r>
            <a:r>
              <a:rPr lang="ru-RU" b="1" i="1" dirty="0" smtClean="0"/>
              <a:t>.</a:t>
            </a:r>
            <a:endParaRPr lang="ru-RU" b="1" i="1" dirty="0" smtClean="0"/>
          </a:p>
          <a:p>
            <a:r>
              <a:rPr lang="ru-RU" b="1" i="1" dirty="0" smtClean="0"/>
              <a:t>Ч</a:t>
            </a:r>
            <a:r>
              <a:rPr lang="ru-RU" b="1" i="1" dirty="0" smtClean="0"/>
              <a:t>итаем</a:t>
            </a:r>
            <a:r>
              <a:rPr lang="ru-RU" b="1" i="1" dirty="0" smtClean="0"/>
              <a:t>.</a:t>
            </a:r>
            <a:endParaRPr lang="ru-RU" b="1" i="1" dirty="0" smtClean="0"/>
          </a:p>
          <a:p>
            <a:r>
              <a:rPr lang="ru-RU" b="1" i="1" dirty="0" smtClean="0"/>
              <a:t>Решаем.</a:t>
            </a:r>
            <a:endParaRPr lang="ru-RU" b="1" i="1" dirty="0" smtClean="0"/>
          </a:p>
          <a:p>
            <a:r>
              <a:rPr lang="ru-RU" b="1" i="1" dirty="0" smtClean="0">
                <a:latin typeface="Times Sakha" pitchFamily="34" charset="0"/>
              </a:rPr>
              <a:t>Сравниваем.</a:t>
            </a:r>
            <a:endParaRPr lang="ru-RU" b="1" i="1" dirty="0" smtClean="0">
              <a:latin typeface="Times Sakha" pitchFamily="34" charset="0"/>
            </a:endParaRPr>
          </a:p>
          <a:p>
            <a:r>
              <a:rPr lang="ru-RU" b="1" i="1" dirty="0" smtClean="0">
                <a:latin typeface="Times Sakha" pitchFamily="34" charset="0"/>
              </a:rPr>
              <a:t>Знакомимся с профессиями</a:t>
            </a:r>
            <a:r>
              <a:rPr lang="ru-RU" b="1" i="1" dirty="0" smtClean="0">
                <a:latin typeface="Times Sakha" pitchFamily="34" charset="0"/>
              </a:rPr>
              <a:t>.</a:t>
            </a:r>
            <a:endParaRPr lang="ru-RU" b="1" i="1" dirty="0" smtClean="0">
              <a:latin typeface="Times Sakha" pitchFamily="34" charset="0"/>
            </a:endParaRPr>
          </a:p>
          <a:p>
            <a:endParaRPr lang="ru-RU" b="1" i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4643470" cy="4643470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rgbClr val="0000FF"/>
                </a:solidFill>
                <a:latin typeface="Times Sakha" pitchFamily="34" charset="0"/>
              </a:rPr>
              <a:t> </a:t>
            </a:r>
            <a:r>
              <a:rPr lang="ru-RU" sz="2400" dirty="0" smtClean="0"/>
              <a:t>Математика- математика</a:t>
            </a:r>
            <a:br>
              <a:rPr lang="ru-RU" sz="2400" dirty="0" smtClean="0"/>
            </a:br>
            <a:r>
              <a:rPr lang="ru-RU" sz="2400" dirty="0" smtClean="0"/>
              <a:t>                   Очень нужная наука.</a:t>
            </a:r>
            <a:br>
              <a:rPr lang="ru-RU" sz="2400" dirty="0" smtClean="0"/>
            </a:br>
            <a:r>
              <a:rPr lang="ru-RU" sz="2400" dirty="0" smtClean="0"/>
              <a:t>                  Для плавания по морю</a:t>
            </a:r>
            <a:br>
              <a:rPr lang="ru-RU" sz="2400" dirty="0" smtClean="0"/>
            </a:br>
            <a:r>
              <a:rPr lang="ru-RU" sz="2400" dirty="0" smtClean="0"/>
              <a:t>                  и полёта в космос,</a:t>
            </a:r>
            <a:br>
              <a:rPr lang="ru-RU" sz="2400" dirty="0" smtClean="0"/>
            </a:br>
            <a:r>
              <a:rPr lang="ru-RU" sz="2400" dirty="0" smtClean="0"/>
              <a:t>                  для кондитера и швеи </a:t>
            </a:r>
            <a:br>
              <a:rPr lang="ru-RU" sz="2400" dirty="0" smtClean="0"/>
            </a:br>
            <a:r>
              <a:rPr lang="ru-RU" sz="2400" dirty="0" smtClean="0"/>
              <a:t>                  математика нужна.</a:t>
            </a:r>
            <a:br>
              <a:rPr lang="ru-RU" sz="2400" dirty="0" smtClean="0"/>
            </a:br>
            <a:r>
              <a:rPr lang="ru-RU" sz="2400" dirty="0" smtClean="0"/>
              <a:t>                  Математика везде</a:t>
            </a:r>
            <a:br>
              <a:rPr lang="ru-RU" sz="2400" dirty="0" smtClean="0"/>
            </a:br>
            <a:r>
              <a:rPr lang="ru-RU" sz="2400" dirty="0" smtClean="0"/>
              <a:t>                 Сопровождает нас она.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6" name="Содержимое 5" descr="Изображение 17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215" t="1318" b="1318"/>
          <a:stretch>
            <a:fillRect/>
          </a:stretch>
        </p:blipFill>
        <p:spPr>
          <a:xfrm>
            <a:off x="5400091" y="920674"/>
            <a:ext cx="3438007" cy="46853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 1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1142984"/>
            <a:ext cx="5071259" cy="4525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/>
          <a:lstStyle/>
          <a:p>
            <a:r>
              <a:rPr lang="ru-RU" dirty="0" smtClean="0"/>
              <a:t>Величина веса -  </a:t>
            </a:r>
            <a:r>
              <a:rPr lang="ru-RU" b="1" dirty="0" smtClean="0"/>
              <a:t>МАССА.</a:t>
            </a:r>
          </a:p>
          <a:p>
            <a:endParaRPr lang="ru-RU" dirty="0" smtClean="0"/>
          </a:p>
          <a:p>
            <a:r>
              <a:rPr lang="ru-RU" dirty="0" smtClean="0"/>
              <a:t>Мера Массы  - </a:t>
            </a:r>
            <a:r>
              <a:rPr lang="ru-RU" b="1" dirty="0" smtClean="0"/>
              <a:t>КИЛОГРАММ.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1 килограмм – </a:t>
            </a:r>
            <a:r>
              <a:rPr lang="ru-RU" b="1" dirty="0" smtClean="0"/>
              <a:t>1 КГ</a:t>
            </a:r>
            <a:endParaRPr lang="ru-RU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Тема урока.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001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8000" dirty="0" smtClean="0"/>
              <a:t>Килограмм.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 истории взвешивания.</a:t>
            </a:r>
            <a:endParaRPr lang="ru-RU" dirty="0"/>
          </a:p>
        </p:txBody>
      </p:sp>
      <p:pic>
        <p:nvPicPr>
          <p:cNvPr id="1026" name="Picture 2" descr="D:\Изображение\DCIM\101MSDCF\DSC043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285860"/>
            <a:ext cx="3009903" cy="22574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286512" y="3714752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 масло =1кг</a:t>
            </a:r>
            <a:endParaRPr lang="ru-RU" dirty="0"/>
          </a:p>
        </p:txBody>
      </p:sp>
      <p:pic>
        <p:nvPicPr>
          <p:cNvPr id="1027" name="Picture 3" descr="D:\Изображение\DCIM\101MSDCF\DSC043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000240"/>
            <a:ext cx="4324347" cy="324380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643042" y="5429264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dirty="0" smtClean="0"/>
              <a:t>горсть ягод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Изображение\DCIM\101MSDCF\DSC043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090"/>
          <a:stretch>
            <a:fillRect/>
          </a:stretch>
        </p:blipFill>
        <p:spPr bwMode="auto">
          <a:xfrm>
            <a:off x="4770096" y="714375"/>
            <a:ext cx="3409762" cy="28130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86380" y="3643314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dirty="0" smtClean="0"/>
              <a:t>Заварка чая.</a:t>
            </a:r>
            <a:endParaRPr lang="ru-RU" dirty="0"/>
          </a:p>
        </p:txBody>
      </p:sp>
      <p:pic>
        <p:nvPicPr>
          <p:cNvPr id="2051" name="Picture 3" descr="D:\Изображение\DCIM\101MSDCF\DSC043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285992"/>
            <a:ext cx="3798776" cy="28495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Изображение\DCIM\101MSDCF\DSC043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469" t="11110" r="18558" b="7070"/>
          <a:stretch>
            <a:fillRect/>
          </a:stretch>
        </p:blipFill>
        <p:spPr bwMode="auto">
          <a:xfrm>
            <a:off x="716460" y="1093303"/>
            <a:ext cx="3273832" cy="27914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14414" y="4071942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Кусок мяса =0,5 кг</a:t>
            </a:r>
            <a:endParaRPr lang="ru-RU" dirty="0"/>
          </a:p>
        </p:txBody>
      </p:sp>
      <p:pic>
        <p:nvPicPr>
          <p:cNvPr id="3075" name="Picture 3" descr="D:\Изображение\DCIM\101MSDCF\DSC04398.JPG"/>
          <p:cNvPicPr>
            <a:picLocks noChangeAspect="1" noChangeArrowheads="1"/>
          </p:cNvPicPr>
          <p:nvPr/>
        </p:nvPicPr>
        <p:blipFill>
          <a:blip r:embed="rId3" cstate="print"/>
          <a:srcRect l="6439" t="7070" r="9090"/>
          <a:stretch>
            <a:fillRect/>
          </a:stretch>
        </p:blipFill>
        <p:spPr bwMode="auto">
          <a:xfrm>
            <a:off x="4929190" y="2928934"/>
            <a:ext cx="3049712" cy="251682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286380" y="5572140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Ложка сметаны.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124</Words>
  <PresentationFormat>Экран (4:3)</PresentationFormat>
  <Paragraphs>41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Общеуниверсальные учебные действия.. </vt:lpstr>
      <vt:lpstr> Математика- математика                    Очень нужная наука.                   Для плавания по морю                   и полёта в космос,                   для кондитера и швеи                    математика нужна.                   Математика везде                  Сопровождает нас она. </vt:lpstr>
      <vt:lpstr>Слайд 4</vt:lpstr>
      <vt:lpstr>Слайд 5</vt:lpstr>
      <vt:lpstr>Тема урока.</vt:lpstr>
      <vt:lpstr>Из истории взвешивания.</vt:lpstr>
      <vt:lpstr>Слайд 8</vt:lpstr>
      <vt:lpstr>Слайд 9</vt:lpstr>
      <vt:lpstr>Виды весов.</vt:lpstr>
      <vt:lpstr>Слайд 11</vt:lpstr>
      <vt:lpstr>Слайд 12</vt:lpstr>
      <vt:lpstr>Выполни задания.</vt:lpstr>
      <vt:lpstr>Найди массу арбуза. </vt:lpstr>
      <vt:lpstr> Вычисли массу дыни.   </vt:lpstr>
      <vt:lpstr>Итог урока.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Смотряший</cp:lastModifiedBy>
  <cp:revision>23</cp:revision>
  <dcterms:modified xsi:type="dcterms:W3CDTF">2012-12-13T10:05:03Z</dcterms:modified>
</cp:coreProperties>
</file>