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F6F4-C45A-4FC2-BC76-A8843F1D12AF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F3E-4E21-4B8A-B200-DF051429EF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F6F4-C45A-4FC2-BC76-A8843F1D12AF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F3E-4E21-4B8A-B200-DF051429EF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F6F4-C45A-4FC2-BC76-A8843F1D12AF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F3E-4E21-4B8A-B200-DF051429EF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F6F4-C45A-4FC2-BC76-A8843F1D12AF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F3E-4E21-4B8A-B200-DF051429EF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F6F4-C45A-4FC2-BC76-A8843F1D12AF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F3E-4E21-4B8A-B200-DF051429EF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F6F4-C45A-4FC2-BC76-A8843F1D12AF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F3E-4E21-4B8A-B200-DF051429EF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F6F4-C45A-4FC2-BC76-A8843F1D12AF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F3E-4E21-4B8A-B200-DF051429EF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F6F4-C45A-4FC2-BC76-A8843F1D12AF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F3E-4E21-4B8A-B200-DF051429EF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F6F4-C45A-4FC2-BC76-A8843F1D12AF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F3E-4E21-4B8A-B200-DF051429EF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F6F4-C45A-4FC2-BC76-A8843F1D12AF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F3E-4E21-4B8A-B200-DF051429EF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1F6F4-C45A-4FC2-BC76-A8843F1D12AF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F5F3E-4E21-4B8A-B200-DF051429EF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1F6F4-C45A-4FC2-BC76-A8843F1D12AF}" type="datetimeFigureOut">
              <a:rPr lang="ru-RU" smtClean="0"/>
              <a:pPr/>
              <a:t>05.05.2014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F5F3E-4E21-4B8A-B200-DF051429EF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1152" y="142852"/>
            <a:ext cx="4357718" cy="6572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85003" y="138550"/>
            <a:ext cx="4357718" cy="6572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 descr="TravelConcept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816187" y="285728"/>
            <a:ext cx="4071966" cy="407196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5000628" y="4643446"/>
            <a:ext cx="37184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Удостоверение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юного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путешественника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Рисунок 10" descr="1905734-a-blue-man-with-a-bag-presumably-a-tourist-or-traveller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142976" y="4286256"/>
            <a:ext cx="2286016" cy="228601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7158" y="285728"/>
            <a:ext cx="38576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/>
              <a:t>Что может быть прекраснее путешествий? Если ты настоящий турист, то есть турист по призванию, значит тебя непреодолимо манят далекие страны, неисхоженные пути. </a:t>
            </a:r>
            <a:r>
              <a:rPr lang="ru-RU" b="1" i="1" dirty="0" smtClean="0"/>
              <a:t>Желаем, </a:t>
            </a:r>
            <a:r>
              <a:rPr lang="ru-RU" b="1" i="1" dirty="0"/>
              <a:t>чтобы мечты обязательно сбылись, и ты смог бы пройти все намеченные маршруты. Впечатления, полученные от путешествий, бывают самыми яркими и запоминающимися в жизни. Счастливого пути!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31152" y="142852"/>
            <a:ext cx="4357718" cy="6572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85003" y="138550"/>
            <a:ext cx="4357718" cy="6572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428604"/>
            <a:ext cx="37184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Удостоверение</a:t>
            </a:r>
          </a:p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юного</a:t>
            </a:r>
          </a:p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путешественника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2428868"/>
            <a:ext cx="38576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Настоящее удостоверение выдано</a:t>
            </a:r>
          </a:p>
          <a:p>
            <a:r>
              <a:rPr lang="ru-RU" b="1" i="1" dirty="0" smtClean="0"/>
              <a:t>________________________________</a:t>
            </a:r>
          </a:p>
          <a:p>
            <a:r>
              <a:rPr lang="ru-RU" b="1" i="1" dirty="0" smtClean="0"/>
              <a:t>_______________________________,учени__ 3 Б класса ГБОУ СОШ №511, </a:t>
            </a:r>
          </a:p>
          <a:p>
            <a:r>
              <a:rPr lang="ru-RU" b="1" i="1" dirty="0" smtClean="0"/>
              <a:t>достойно прошедше___ все испытания  игры «Галопом по Европам».</a:t>
            </a:r>
          </a:p>
          <a:p>
            <a:endParaRPr lang="ru-RU" b="1" i="1" dirty="0"/>
          </a:p>
          <a:p>
            <a:r>
              <a:rPr lang="ru-RU" b="1" i="1" dirty="0" smtClean="0"/>
              <a:t>Классный руководитель</a:t>
            </a:r>
          </a:p>
          <a:p>
            <a:r>
              <a:rPr lang="ru-RU" b="1" i="1" dirty="0" smtClean="0"/>
              <a:t>_______________/С.В.Бобылева/</a:t>
            </a:r>
          </a:p>
          <a:p>
            <a:r>
              <a:rPr lang="ru-RU" b="1" i="1" dirty="0" smtClean="0"/>
              <a:t>Председатель родительского комитета</a:t>
            </a:r>
          </a:p>
          <a:p>
            <a:r>
              <a:rPr lang="ru-RU" b="1" i="1" dirty="0" smtClean="0"/>
              <a:t>______________/Савина В.А./</a:t>
            </a:r>
          </a:p>
          <a:p>
            <a:endParaRPr lang="ru-RU" dirty="0"/>
          </a:p>
        </p:txBody>
      </p:sp>
      <p:pic>
        <p:nvPicPr>
          <p:cNvPr id="14" name="Рисунок 13" descr="1268808464_c17-23-kopiya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357818" y="4550198"/>
            <a:ext cx="2928958" cy="203480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929190" y="357166"/>
            <a:ext cx="3857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Ура! Каникулы! Почти 100 дней  ты проведешь без учебников и тетрадей. Проведи эти дни с пользой. Не перед компьютером или телевизором, а на свежем воздухе! Не забывай о правилах дорожного движения, правилах безопасного поведения дома, во дворе, на водоемах,  в лесу, с домашними животными!  </a:t>
            </a:r>
          </a:p>
          <a:p>
            <a:r>
              <a:rPr lang="ru-RU" b="1" i="1" dirty="0" smtClean="0"/>
              <a:t>Путешествуя, больше фотографируй!  </a:t>
            </a:r>
          </a:p>
          <a:p>
            <a:r>
              <a:rPr lang="ru-RU" b="1" i="1" dirty="0" smtClean="0"/>
              <a:t>Желаем тебе  отлично провести эти летние каникулы! </a:t>
            </a:r>
          </a:p>
          <a:p>
            <a:r>
              <a:rPr lang="ru-RU" b="1" i="1" dirty="0" smtClean="0"/>
              <a:t>До встречи!</a:t>
            </a:r>
          </a:p>
          <a:p>
            <a:endParaRPr lang="ru-RU" b="1" i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176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просто</dc:creator>
  <cp:lastModifiedBy>Наташа</cp:lastModifiedBy>
  <cp:revision>10</cp:revision>
  <dcterms:created xsi:type="dcterms:W3CDTF">2013-05-01T19:33:21Z</dcterms:created>
  <dcterms:modified xsi:type="dcterms:W3CDTF">2014-05-05T18:24:04Z</dcterms:modified>
</cp:coreProperties>
</file>