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03A2-1E77-432A-A5DB-1EA001E48203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AB1A1-0EEA-4B63-9630-6453FF199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03A2-1E77-432A-A5DB-1EA001E48203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AB1A1-0EEA-4B63-9630-6453FF199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03A2-1E77-432A-A5DB-1EA001E48203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AB1A1-0EEA-4B63-9630-6453FF199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03A2-1E77-432A-A5DB-1EA001E48203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AB1A1-0EEA-4B63-9630-6453FF199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03A2-1E77-432A-A5DB-1EA001E48203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AB1A1-0EEA-4B63-9630-6453FF199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03A2-1E77-432A-A5DB-1EA001E48203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AB1A1-0EEA-4B63-9630-6453FF199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03A2-1E77-432A-A5DB-1EA001E48203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AB1A1-0EEA-4B63-9630-6453FF199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03A2-1E77-432A-A5DB-1EA001E48203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AB1A1-0EEA-4B63-9630-6453FF199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03A2-1E77-432A-A5DB-1EA001E48203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AB1A1-0EEA-4B63-9630-6453FF199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03A2-1E77-432A-A5DB-1EA001E48203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AB1A1-0EEA-4B63-9630-6453FF199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03A2-1E77-432A-A5DB-1EA001E48203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AB1A1-0EEA-4B63-9630-6453FF199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603A2-1E77-432A-A5DB-1EA001E48203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AB1A1-0EEA-4B63-9630-6453FF199A7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eg"/><Relationship Id="rId11" Type="http://schemas.openxmlformats.org/officeDocument/2006/relationships/image" Target="../media/image26.jpeg"/><Relationship Id="rId5" Type="http://schemas.openxmlformats.org/officeDocument/2006/relationships/image" Target="../media/image20.jpeg"/><Relationship Id="rId10" Type="http://schemas.openxmlformats.org/officeDocument/2006/relationships/image" Target="../media/image25.jpeg"/><Relationship Id="rId4" Type="http://schemas.openxmlformats.org/officeDocument/2006/relationships/image" Target="../media/image19.jpeg"/><Relationship Id="rId9" Type="http://schemas.openxmlformats.org/officeDocument/2006/relationships/image" Target="../media/image2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013176"/>
            <a:ext cx="6400800" cy="1296144"/>
          </a:xfrm>
        </p:spPr>
        <p:txBody>
          <a:bodyPr>
            <a:normAutofit/>
          </a:bodyPr>
          <a:lstStyle/>
          <a:p>
            <a:r>
              <a:rPr lang="ru-RU" sz="4800" dirty="0" err="1" smtClean="0">
                <a:solidFill>
                  <a:srgbClr val="0070C0"/>
                </a:solidFill>
              </a:rPr>
              <a:t>Шестиногие</a:t>
            </a:r>
            <a:r>
              <a:rPr lang="ru-RU" sz="4800" dirty="0" smtClean="0">
                <a:solidFill>
                  <a:srgbClr val="0070C0"/>
                </a:solidFill>
              </a:rPr>
              <a:t> друзья</a:t>
            </a:r>
            <a:endParaRPr lang="ru-RU" sz="4800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Yla\Pictures\насекомые\dsc029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88640"/>
            <a:ext cx="7620000" cy="4584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4355976" y="260648"/>
            <a:ext cx="0" cy="57606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39552" y="260648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rgbClr val="00B050"/>
                </a:solidFill>
              </a:rPr>
              <a:t>Польза</a:t>
            </a:r>
            <a:endParaRPr lang="ru-RU" sz="3600" b="1" i="1" dirty="0">
              <a:solidFill>
                <a:srgbClr val="00B05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20072" y="75297"/>
            <a:ext cx="33123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 smtClean="0">
                <a:solidFill>
                  <a:srgbClr val="00B050"/>
                </a:solidFill>
              </a:rPr>
              <a:t> </a:t>
            </a:r>
            <a:endParaRPr lang="ru-RU" sz="3600" b="1" i="1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80112" y="260648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</a:rPr>
              <a:t>Вред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p:pic>
        <p:nvPicPr>
          <p:cNvPr id="10245" name="Picture 5" descr="C:\Users\Yla\Pictures\насекомые\ап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908720"/>
            <a:ext cx="1876425" cy="1428750"/>
          </a:xfrm>
          <a:prstGeom prst="rect">
            <a:avLst/>
          </a:prstGeom>
          <a:noFill/>
        </p:spPr>
      </p:pic>
      <p:pic>
        <p:nvPicPr>
          <p:cNvPr id="10246" name="Picture 6" descr="C:\Users\Yla\Pictures\насекомые\роь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404664"/>
            <a:ext cx="2133600" cy="1428750"/>
          </a:xfrm>
          <a:prstGeom prst="rect">
            <a:avLst/>
          </a:prstGeom>
          <a:noFill/>
        </p:spPr>
      </p:pic>
      <p:pic>
        <p:nvPicPr>
          <p:cNvPr id="10247" name="Picture 7" descr="C:\Users\Yla\Pictures\насекомые\трьл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3728" y="1988840"/>
            <a:ext cx="2178962" cy="1224136"/>
          </a:xfrm>
          <a:prstGeom prst="rect">
            <a:avLst/>
          </a:prstGeom>
          <a:noFill/>
        </p:spPr>
      </p:pic>
      <p:pic>
        <p:nvPicPr>
          <p:cNvPr id="10248" name="Picture 8" descr="C:\Users\Yla\Pictures\насекомые\акуе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9992" y="980728"/>
            <a:ext cx="1905000" cy="1428750"/>
          </a:xfrm>
          <a:prstGeom prst="rect">
            <a:avLst/>
          </a:prstGeom>
          <a:noFill/>
        </p:spPr>
      </p:pic>
      <p:pic>
        <p:nvPicPr>
          <p:cNvPr id="10249" name="Picture 9" descr="C:\Users\Yla\Pictures\насекомые\ваукен.jpe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32240" y="1124744"/>
            <a:ext cx="1895475" cy="1428750"/>
          </a:xfrm>
          <a:prstGeom prst="rect">
            <a:avLst/>
          </a:prstGeom>
          <a:noFill/>
        </p:spPr>
      </p:pic>
      <p:pic>
        <p:nvPicPr>
          <p:cNvPr id="10250" name="Picture 10" descr="C:\Users\Yla\Pictures\насекомые\мсвап.jpe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27984" y="2708920"/>
            <a:ext cx="1905000" cy="1428750"/>
          </a:xfrm>
          <a:prstGeom prst="rect">
            <a:avLst/>
          </a:prstGeom>
          <a:noFill/>
        </p:spPr>
      </p:pic>
      <p:pic>
        <p:nvPicPr>
          <p:cNvPr id="10251" name="Picture 11" descr="C:\Users\Yla\Pictures\насекомые\ваквпе.jpe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660232" y="2780928"/>
            <a:ext cx="2160240" cy="1584176"/>
          </a:xfrm>
          <a:prstGeom prst="rect">
            <a:avLst/>
          </a:prstGeom>
          <a:noFill/>
        </p:spPr>
      </p:pic>
      <p:pic>
        <p:nvPicPr>
          <p:cNvPr id="10252" name="Picture 12" descr="C:\Users\Yla\Pictures\насекомые\реакр.jpe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9512" y="3284984"/>
            <a:ext cx="2232248" cy="1674186"/>
          </a:xfrm>
          <a:prstGeom prst="rect">
            <a:avLst/>
          </a:prstGeom>
          <a:noFill/>
        </p:spPr>
      </p:pic>
      <p:pic>
        <p:nvPicPr>
          <p:cNvPr id="10253" name="Picture 13" descr="C:\Users\Yla\Pictures\насекомые\ртар.jpe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572000" y="4365104"/>
            <a:ext cx="2105025" cy="1428750"/>
          </a:xfrm>
          <a:prstGeom prst="rect">
            <a:avLst/>
          </a:prstGeom>
          <a:noFill/>
        </p:spPr>
      </p:pic>
      <p:pic>
        <p:nvPicPr>
          <p:cNvPr id="10254" name="Picture 14" descr="C:\Users\Yla\Pictures\насекомые\рол.jpe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259632" y="5229200"/>
            <a:ext cx="2705100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Yla\Pictures\насекомые\nase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453343" y="715009"/>
            <a:ext cx="6525345" cy="54726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Yla\Pictures\насекомые\98449764_4cuFafSmhdY.jpg"/>
          <p:cNvPicPr>
            <a:picLocks noChangeAspect="1" noChangeArrowheads="1"/>
          </p:cNvPicPr>
          <p:nvPr/>
        </p:nvPicPr>
        <p:blipFill>
          <a:blip r:embed="rId2" cstate="print"/>
          <a:srcRect t="5802" r="1213" b="66080"/>
          <a:stretch>
            <a:fillRect/>
          </a:stretch>
        </p:blipFill>
        <p:spPr bwMode="auto">
          <a:xfrm>
            <a:off x="467544" y="548680"/>
            <a:ext cx="8174275" cy="54726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Yla\Pictures\насекомые\98449764_4cuFafSmhdY.jpg"/>
          <p:cNvPicPr>
            <a:picLocks noChangeAspect="1" noChangeArrowheads="1"/>
          </p:cNvPicPr>
          <p:nvPr/>
        </p:nvPicPr>
        <p:blipFill>
          <a:blip r:embed="rId2" cstate="print"/>
          <a:srcRect t="33729" r="-399" b="21212"/>
          <a:stretch>
            <a:fillRect/>
          </a:stretch>
        </p:blipFill>
        <p:spPr bwMode="auto">
          <a:xfrm>
            <a:off x="755576" y="332656"/>
            <a:ext cx="8006516" cy="61206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Yla\Pictures\насекомые\98449764_4cuFafSmhdY.jpg"/>
          <p:cNvPicPr>
            <a:picLocks noChangeAspect="1" noChangeArrowheads="1"/>
          </p:cNvPicPr>
          <p:nvPr/>
        </p:nvPicPr>
        <p:blipFill>
          <a:blip r:embed="rId2" cstate="print"/>
          <a:srcRect t="77536"/>
          <a:stretch>
            <a:fillRect/>
          </a:stretch>
        </p:blipFill>
        <p:spPr bwMode="auto">
          <a:xfrm>
            <a:off x="251521" y="1556792"/>
            <a:ext cx="8496944" cy="30205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Yla\Pictures\насекомые\1245828776_yahooeu_ru_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4729481" cy="3543473"/>
          </a:xfrm>
          <a:prstGeom prst="rect">
            <a:avLst/>
          </a:prstGeom>
          <a:noFill/>
        </p:spPr>
      </p:pic>
      <p:pic>
        <p:nvPicPr>
          <p:cNvPr id="6147" name="Picture 3" descr="C:\Users\Yla\Pictures\насекомые\0_f96ce_e422b914_X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93800" y="622300"/>
            <a:ext cx="6754813" cy="561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Yla\Pictures\насекомые\_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339208" cy="2954148"/>
          </a:xfrm>
          <a:prstGeom prst="rect">
            <a:avLst/>
          </a:prstGeom>
          <a:noFill/>
        </p:spPr>
      </p:pic>
      <p:pic>
        <p:nvPicPr>
          <p:cNvPr id="7171" name="Picture 3" descr="C:\Users\Yla\Pictures\насекомые\0003-003-Nasekomye-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-243408"/>
            <a:ext cx="3219822" cy="3501008"/>
          </a:xfrm>
          <a:prstGeom prst="rect">
            <a:avLst/>
          </a:prstGeom>
          <a:noFill/>
        </p:spPr>
      </p:pic>
      <p:pic>
        <p:nvPicPr>
          <p:cNvPr id="7172" name="Picture 4" descr="C:\Users\Yla\Pictures\насекомые\0004-004-Nasekomye-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3140968"/>
            <a:ext cx="3003798" cy="3528392"/>
          </a:xfrm>
          <a:prstGeom prst="rect">
            <a:avLst/>
          </a:prstGeom>
          <a:noFill/>
        </p:spPr>
      </p:pic>
      <p:pic>
        <p:nvPicPr>
          <p:cNvPr id="7173" name="Picture 5" descr="C:\Users\Yla\Pictures\насекомые\0004-004-Nasekomye-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76056" y="3284984"/>
            <a:ext cx="2715766" cy="34049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Yla\Pictures\насекомые\0005-005-Nasekomye-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32656"/>
            <a:ext cx="2409732" cy="3212976"/>
          </a:xfrm>
          <a:prstGeom prst="rect">
            <a:avLst/>
          </a:prstGeom>
          <a:noFill/>
        </p:spPr>
      </p:pic>
      <p:pic>
        <p:nvPicPr>
          <p:cNvPr id="8195" name="Picture 3" descr="C:\Users\Yla\Pictures\насекомые\0007-007-Nasekomye-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260648"/>
            <a:ext cx="2484276" cy="3312368"/>
          </a:xfrm>
          <a:prstGeom prst="rect">
            <a:avLst/>
          </a:prstGeom>
          <a:noFill/>
        </p:spPr>
      </p:pic>
      <p:pic>
        <p:nvPicPr>
          <p:cNvPr id="8196" name="Picture 4" descr="C:\Users\Yla\Pictures\насекомые\0015-015-Nasekomye-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82190" y="0"/>
            <a:ext cx="2517744" cy="3356992"/>
          </a:xfrm>
          <a:prstGeom prst="rect">
            <a:avLst/>
          </a:prstGeom>
          <a:noFill/>
        </p:spPr>
      </p:pic>
      <p:pic>
        <p:nvPicPr>
          <p:cNvPr id="8197" name="Picture 5" descr="C:\Users\Yla\Pictures\насекомые\0016-016-Nasekomye-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03848" y="3525011"/>
            <a:ext cx="2499742" cy="33329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Yla\Pictures\насекомые\0010-010-Nasekomye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60648"/>
            <a:ext cx="4785996" cy="6381328"/>
          </a:xfrm>
          <a:prstGeom prst="rect">
            <a:avLst/>
          </a:prstGeom>
          <a:noFill/>
        </p:spPr>
      </p:pic>
      <p:sp>
        <p:nvSpPr>
          <p:cNvPr id="3" name="Полилиния 2"/>
          <p:cNvSpPr/>
          <p:nvPr/>
        </p:nvSpPr>
        <p:spPr>
          <a:xfrm>
            <a:off x="7407965" y="1391478"/>
            <a:ext cx="905566" cy="2524539"/>
          </a:xfrm>
          <a:custGeom>
            <a:avLst/>
            <a:gdLst>
              <a:gd name="connsiteX0" fmla="*/ 0 w 905566"/>
              <a:gd name="connsiteY0" fmla="*/ 344557 h 2524539"/>
              <a:gd name="connsiteX1" fmla="*/ 119270 w 905566"/>
              <a:gd name="connsiteY1" fmla="*/ 159026 h 2524539"/>
              <a:gd name="connsiteX2" fmla="*/ 410818 w 905566"/>
              <a:gd name="connsiteY2" fmla="*/ 26505 h 2524539"/>
              <a:gd name="connsiteX3" fmla="*/ 636105 w 905566"/>
              <a:gd name="connsiteY3" fmla="*/ 13252 h 2524539"/>
              <a:gd name="connsiteX4" fmla="*/ 821635 w 905566"/>
              <a:gd name="connsiteY4" fmla="*/ 106018 h 2524539"/>
              <a:gd name="connsiteX5" fmla="*/ 887896 w 905566"/>
              <a:gd name="connsiteY5" fmla="*/ 198783 h 2524539"/>
              <a:gd name="connsiteX6" fmla="*/ 874644 w 905566"/>
              <a:gd name="connsiteY6" fmla="*/ 477079 h 2524539"/>
              <a:gd name="connsiteX7" fmla="*/ 702365 w 905566"/>
              <a:gd name="connsiteY7" fmla="*/ 808383 h 2524539"/>
              <a:gd name="connsiteX8" fmla="*/ 556592 w 905566"/>
              <a:gd name="connsiteY8" fmla="*/ 967409 h 2524539"/>
              <a:gd name="connsiteX9" fmla="*/ 463826 w 905566"/>
              <a:gd name="connsiteY9" fmla="*/ 1099931 h 2524539"/>
              <a:gd name="connsiteX10" fmla="*/ 318052 w 905566"/>
              <a:gd name="connsiteY10" fmla="*/ 1351722 h 2524539"/>
              <a:gd name="connsiteX11" fmla="*/ 304800 w 905566"/>
              <a:gd name="connsiteY11" fmla="*/ 1577009 h 2524539"/>
              <a:gd name="connsiteX12" fmla="*/ 318052 w 905566"/>
              <a:gd name="connsiteY12" fmla="*/ 1921565 h 2524539"/>
              <a:gd name="connsiteX13" fmla="*/ 331305 w 905566"/>
              <a:gd name="connsiteY13" fmla="*/ 2067339 h 2524539"/>
              <a:gd name="connsiteX14" fmla="*/ 318052 w 905566"/>
              <a:gd name="connsiteY14" fmla="*/ 2252870 h 2524539"/>
              <a:gd name="connsiteX15" fmla="*/ 318052 w 905566"/>
              <a:gd name="connsiteY15" fmla="*/ 2305879 h 2524539"/>
              <a:gd name="connsiteX16" fmla="*/ 344557 w 905566"/>
              <a:gd name="connsiteY16" fmla="*/ 2504661 h 2524539"/>
              <a:gd name="connsiteX17" fmla="*/ 344557 w 905566"/>
              <a:gd name="connsiteY17" fmla="*/ 2504661 h 2524539"/>
              <a:gd name="connsiteX18" fmla="*/ 331305 w 905566"/>
              <a:gd name="connsiteY18" fmla="*/ 2517913 h 2524539"/>
              <a:gd name="connsiteX19" fmla="*/ 357809 w 905566"/>
              <a:gd name="connsiteY19" fmla="*/ 2464905 h 2524539"/>
              <a:gd name="connsiteX20" fmla="*/ 371061 w 905566"/>
              <a:gd name="connsiteY20" fmla="*/ 2464905 h 2524539"/>
              <a:gd name="connsiteX21" fmla="*/ 371061 w 905566"/>
              <a:gd name="connsiteY21" fmla="*/ 2464905 h 2524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905566" h="2524539">
                <a:moveTo>
                  <a:pt x="0" y="344557"/>
                </a:moveTo>
                <a:cubicBezTo>
                  <a:pt x="25400" y="278296"/>
                  <a:pt x="50800" y="212035"/>
                  <a:pt x="119270" y="159026"/>
                </a:cubicBezTo>
                <a:cubicBezTo>
                  <a:pt x="187740" y="106017"/>
                  <a:pt x="324679" y="50801"/>
                  <a:pt x="410818" y="26505"/>
                </a:cubicBezTo>
                <a:cubicBezTo>
                  <a:pt x="496957" y="2209"/>
                  <a:pt x="567636" y="0"/>
                  <a:pt x="636105" y="13252"/>
                </a:cubicBezTo>
                <a:cubicBezTo>
                  <a:pt x="704574" y="26504"/>
                  <a:pt x="779670" y="75096"/>
                  <a:pt x="821635" y="106018"/>
                </a:cubicBezTo>
                <a:cubicBezTo>
                  <a:pt x="863600" y="136940"/>
                  <a:pt x="879061" y="136939"/>
                  <a:pt x="887896" y="198783"/>
                </a:cubicBezTo>
                <a:cubicBezTo>
                  <a:pt x="896731" y="260627"/>
                  <a:pt x="905566" y="375479"/>
                  <a:pt x="874644" y="477079"/>
                </a:cubicBezTo>
                <a:cubicBezTo>
                  <a:pt x="843722" y="578679"/>
                  <a:pt x="755374" y="726661"/>
                  <a:pt x="702365" y="808383"/>
                </a:cubicBezTo>
                <a:cubicBezTo>
                  <a:pt x="649356" y="890105"/>
                  <a:pt x="596348" y="918818"/>
                  <a:pt x="556592" y="967409"/>
                </a:cubicBezTo>
                <a:cubicBezTo>
                  <a:pt x="516836" y="1016000"/>
                  <a:pt x="503583" y="1035879"/>
                  <a:pt x="463826" y="1099931"/>
                </a:cubicBezTo>
                <a:cubicBezTo>
                  <a:pt x="424069" y="1163983"/>
                  <a:pt x="344556" y="1272209"/>
                  <a:pt x="318052" y="1351722"/>
                </a:cubicBezTo>
                <a:cubicBezTo>
                  <a:pt x="291548" y="1431235"/>
                  <a:pt x="304800" y="1482035"/>
                  <a:pt x="304800" y="1577009"/>
                </a:cubicBezTo>
                <a:cubicBezTo>
                  <a:pt x="304800" y="1671983"/>
                  <a:pt x="313635" y="1839843"/>
                  <a:pt x="318052" y="1921565"/>
                </a:cubicBezTo>
                <a:cubicBezTo>
                  <a:pt x="322469" y="2003287"/>
                  <a:pt x="331305" y="2012122"/>
                  <a:pt x="331305" y="2067339"/>
                </a:cubicBezTo>
                <a:cubicBezTo>
                  <a:pt x="331305" y="2122556"/>
                  <a:pt x="320261" y="2213113"/>
                  <a:pt x="318052" y="2252870"/>
                </a:cubicBezTo>
                <a:cubicBezTo>
                  <a:pt x="315843" y="2292627"/>
                  <a:pt x="313635" y="2263914"/>
                  <a:pt x="318052" y="2305879"/>
                </a:cubicBezTo>
                <a:cubicBezTo>
                  <a:pt x="322469" y="2347844"/>
                  <a:pt x="344557" y="2504661"/>
                  <a:pt x="344557" y="2504661"/>
                </a:cubicBezTo>
                <a:lnTo>
                  <a:pt x="344557" y="2504661"/>
                </a:lnTo>
                <a:cubicBezTo>
                  <a:pt x="342348" y="2506870"/>
                  <a:pt x="329096" y="2524539"/>
                  <a:pt x="331305" y="2517913"/>
                </a:cubicBezTo>
                <a:cubicBezTo>
                  <a:pt x="333514" y="2511287"/>
                  <a:pt x="351183" y="2473740"/>
                  <a:pt x="357809" y="2464905"/>
                </a:cubicBezTo>
                <a:cubicBezTo>
                  <a:pt x="364435" y="2456070"/>
                  <a:pt x="371061" y="2464905"/>
                  <a:pt x="371061" y="2464905"/>
                </a:cubicBezTo>
                <a:lnTo>
                  <a:pt x="371061" y="2464905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6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7668344" y="4149080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</Words>
  <Application>Microsoft Office PowerPoint</Application>
  <PresentationFormat>Экран (4:3)</PresentationFormat>
  <Paragraphs>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Yla</dc:creator>
  <cp:lastModifiedBy>Yla</cp:lastModifiedBy>
  <cp:revision>4</cp:revision>
  <dcterms:created xsi:type="dcterms:W3CDTF">2014-05-11T16:41:24Z</dcterms:created>
  <dcterms:modified xsi:type="dcterms:W3CDTF">2014-06-02T05:41:00Z</dcterms:modified>
</cp:coreProperties>
</file>