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0000CC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Ориентировка на листе бумаги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МБДОУ №10  «Созвездие»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Воспитатель Емельянова С.Р.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296144"/>
          </a:xfrm>
        </p:spPr>
        <p:txBody>
          <a:bodyPr/>
          <a:lstStyle/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«Знакомство с листом»</a:t>
            </a:r>
            <a:b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2\Desktop\WP_20150521_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46896"/>
            <a:ext cx="6264696" cy="30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008112"/>
          </a:xfrm>
        </p:spPr>
        <p:txBody>
          <a:bodyPr/>
          <a:lstStyle/>
          <a:p>
            <a:r>
              <a:rPr lang="ru-RU" sz="4000" u="sng" dirty="0" smtClean="0">
                <a:solidFill>
                  <a:schemeClr val="accent4">
                    <a:lumMod val="75000"/>
                  </a:schemeClr>
                </a:solidFill>
              </a:rPr>
              <a:t>Знакомство с листом бумаги в клетку</a:t>
            </a:r>
            <a:endParaRPr lang="ru-RU" sz="40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2\Desktop\WP_20150522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573" y="3212977"/>
            <a:ext cx="4038627" cy="25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648072"/>
          </a:xfrm>
        </p:spPr>
        <p:txBody>
          <a:bodyPr/>
          <a:lstStyle/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Знакомство с клеткой</a:t>
            </a:r>
            <a:endParaRPr lang="ru-RU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256490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</p:txBody>
      </p:sp>
      <p:pic>
        <p:nvPicPr>
          <p:cNvPr id="3076" name="Picture 4" descr="C:\Users\2\Desktop\WP_20150521_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266" y="3140968"/>
            <a:ext cx="5556077" cy="26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296144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Рисование в клетках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2\Desktop\WP_20150522_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75428"/>
            <a:ext cx="5484561" cy="26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50405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Рисование по клеточкам 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«Сделай так»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3016"/>
            <a:ext cx="4038600" cy="2553147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2" name="Picture 2" descr="C:\Users\2\Desktop\WP_20150521_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89185"/>
            <a:ext cx="5688632" cy="22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296144"/>
          </a:xfrm>
        </p:spPr>
        <p:txBody>
          <a:bodyPr/>
          <a:lstStyle/>
          <a:p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«Дорисуй  вторую половину»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725144"/>
            <a:ext cx="2084040" cy="14010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2\Desktop\WP_20150521_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477250"/>
            <a:ext cx="5976665" cy="26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296144"/>
          </a:xfrm>
        </p:spPr>
        <p:txBody>
          <a:bodyPr/>
          <a:lstStyle/>
          <a:p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«Математический диктант»</a:t>
            </a:r>
            <a:endParaRPr lang="ru-RU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284984"/>
            <a:ext cx="4680520" cy="3312368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2\Desktop\WP_20150521_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02328"/>
            <a:ext cx="4993360" cy="27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008112"/>
          </a:xfrm>
        </p:spPr>
        <p:txBody>
          <a:bodyPr/>
          <a:lstStyle/>
          <a:p>
            <a:r>
              <a:rPr lang="ru-RU" sz="4800" u="sng" dirty="0" smtClean="0">
                <a:solidFill>
                  <a:srgbClr val="FF0000"/>
                </a:solidFill>
              </a:rPr>
              <a:t>«Продолжи ряд»</a:t>
            </a:r>
            <a:endParaRPr lang="ru-RU" sz="4800" u="sng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2\Desktop\WP_20150521_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0928"/>
            <a:ext cx="3466728" cy="28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2\Desktop\WP_20150521_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2240" y="3323771"/>
            <a:ext cx="3254560" cy="24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668</TotalTime>
  <Words>48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2</vt:lpstr>
      <vt:lpstr>Ориентировка на листе бумаги</vt:lpstr>
      <vt:lpstr>«Знакомство с листом» </vt:lpstr>
      <vt:lpstr>Знакомство с листом бумаги в клетку</vt:lpstr>
      <vt:lpstr>Знакомство с клеткой</vt:lpstr>
      <vt:lpstr>  Рисование в клетках  </vt:lpstr>
      <vt:lpstr>Рисование по клеточкам  «Сделай так»</vt:lpstr>
      <vt:lpstr>«Дорисуй  вторую половину»</vt:lpstr>
      <vt:lpstr>«Математический диктант»</vt:lpstr>
      <vt:lpstr>«Продолжи ряд»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детей раннего возраста своими руками</dc:title>
  <dc:creator>Данил</dc:creator>
  <cp:lastModifiedBy>Данил</cp:lastModifiedBy>
  <cp:revision>95</cp:revision>
  <dcterms:created xsi:type="dcterms:W3CDTF">2015-03-09T10:20:27Z</dcterms:created>
  <dcterms:modified xsi:type="dcterms:W3CDTF">2015-11-28T06:46:31Z</dcterms:modified>
</cp:coreProperties>
</file>