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326" r:id="rId2"/>
    <p:sldId id="256" r:id="rId3"/>
    <p:sldId id="258" r:id="rId4"/>
    <p:sldId id="268" r:id="rId5"/>
    <p:sldId id="307" r:id="rId6"/>
    <p:sldId id="308" r:id="rId7"/>
    <p:sldId id="311" r:id="rId8"/>
    <p:sldId id="312" r:id="rId9"/>
    <p:sldId id="320" r:id="rId10"/>
    <p:sldId id="313" r:id="rId11"/>
    <p:sldId id="299" r:id="rId12"/>
    <p:sldId id="321" r:id="rId13"/>
    <p:sldId id="300" r:id="rId14"/>
    <p:sldId id="322" r:id="rId15"/>
    <p:sldId id="323" r:id="rId16"/>
    <p:sldId id="324" r:id="rId17"/>
    <p:sldId id="317" r:id="rId18"/>
    <p:sldId id="275" r:id="rId19"/>
    <p:sldId id="276" r:id="rId20"/>
    <p:sldId id="277" r:id="rId21"/>
    <p:sldId id="279" r:id="rId22"/>
    <p:sldId id="325" r:id="rId23"/>
    <p:sldId id="266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2" r:id="rId33"/>
    <p:sldId id="294" r:id="rId34"/>
    <p:sldId id="296" r:id="rId35"/>
    <p:sldId id="319" r:id="rId36"/>
    <p:sldId id="264" r:id="rId37"/>
    <p:sldId id="281" r:id="rId38"/>
    <p:sldId id="28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4EDB9"/>
            </a:gs>
            <a:gs pos="0">
              <a:srgbClr val="E8EFD9"/>
            </a:gs>
            <a:gs pos="42000">
              <a:srgbClr val="FFFFCC">
                <a:alpha val="95000"/>
              </a:srgbClr>
            </a:gs>
            <a:gs pos="100000">
              <a:srgbClr val="ADDB7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8;&#1056;&#1048;&#1053;&#1040;\Desktop\&#1083;&#1072;-&#1083;&#1072;.mp3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077;&#1082;&#1089;&#1077;&#1081;\Desktop\&#1082;&#1086;&#1085;&#1082;&#1091;&#1088;&#1089;\&#1044;&#1077;&#1090;&#1089;&#1082;&#1080;&#1077;%20&#1087;&#1077;&#1089;&#1077;&#1085;&#1082;&#1080;%20-%20&#1055;&#1077;&#1088;&#1077;&#1082;&#1088;&#1072;&#1096;&#1091;%20&#1085;&#1072;%20&#1074;&#1077;&#1089;&#1085;&#1091;%20&#1079;&#1080;&#1084;&#1091;.mp3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277202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Люблю природу русскую.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Весна.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76673"/>
            <a:ext cx="7955161" cy="194421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Презентация к уроку литературного чтения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Обобщающий урок к разделу «Люблю природу русскую. Весна»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Презентацию подготовила учитель начальных классов Николаева Н. В.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МКОУ  </a:t>
            </a:r>
            <a:r>
              <a:rPr lang="ru-RU" dirty="0" err="1" smtClean="0">
                <a:solidFill>
                  <a:srgbClr val="00B050"/>
                </a:solidFill>
              </a:rPr>
              <a:t>Русановская</a:t>
            </a:r>
            <a:r>
              <a:rPr lang="ru-RU" dirty="0" smtClean="0">
                <a:solidFill>
                  <a:srgbClr val="00B050"/>
                </a:solidFill>
              </a:rPr>
              <a:t>  СОШ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3838440"/>
            <a:ext cx="2736304" cy="30195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2400" y="152400"/>
            <a:ext cx="3824288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3096344" cy="610669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А. Плещеев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«Весна»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«Сельская песенка»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«В бурю»</a:t>
            </a:r>
            <a:endParaRPr lang="ru-RU" dirty="0"/>
          </a:p>
        </p:txBody>
      </p:sp>
      <p:pic>
        <p:nvPicPr>
          <p:cNvPr id="2050" name="Picture 2" descr="C:\Users\иван\Downloads\Алексей_Николаевич_Плещеев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8640"/>
            <a:ext cx="4896544" cy="6465949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5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/>
          <a:p>
            <a:pPr algn="ctr"/>
            <a:r>
              <a:rPr lang="ru-RU" b="1" smtClean="0"/>
              <a:t> </a:t>
            </a:r>
            <a:r>
              <a:rPr lang="ru-RU" sz="3600" b="1" smtClean="0">
                <a:solidFill>
                  <a:srgbClr val="FF0000"/>
                </a:solidFill>
              </a:rPr>
              <a:t>Саврасов </a:t>
            </a:r>
          </a:p>
          <a:p>
            <a:pPr algn="ctr"/>
            <a:r>
              <a:rPr lang="ru-RU" sz="3600" b="1" smtClean="0">
                <a:solidFill>
                  <a:srgbClr val="FF0000"/>
                </a:solidFill>
              </a:rPr>
              <a:t>Алексей Кондратьевич</a:t>
            </a:r>
          </a:p>
          <a:p>
            <a:pPr algn="ctr"/>
            <a:r>
              <a:rPr lang="ru-RU" sz="3600" b="1" smtClean="0">
                <a:solidFill>
                  <a:srgbClr val="00B050"/>
                </a:solidFill>
              </a:rPr>
              <a:t>Грачи прилетели.</a:t>
            </a:r>
          </a:p>
          <a:p>
            <a:pPr algn="ctr"/>
            <a:r>
              <a:rPr lang="ru-RU" sz="2000" b="1" smtClean="0">
                <a:solidFill>
                  <a:srgbClr val="00B050"/>
                </a:solidFill>
              </a:rPr>
              <a:t>[1871]</a:t>
            </a:r>
          </a:p>
        </p:txBody>
      </p:sp>
      <p:pic>
        <p:nvPicPr>
          <p:cNvPr id="1843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416425" y="628650"/>
            <a:ext cx="3657600" cy="4762500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456384" cy="610669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А. Блок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«На лугу»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3074" name="Picture 2" descr="C:\Users\иван\Downloads\blo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260648"/>
            <a:ext cx="5158624" cy="626562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744416" cy="610669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И. Бунин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«Матери»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4098" name="Picture 2" descr="C:\Users\иван\Downloads\1226778725_buni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04665"/>
            <a:ext cx="5292846" cy="589270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384376" cy="610669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Е. Благинина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«Посидим в тишине»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6146" name="Picture 2" descr="C:\Users\иван\Downloads\Blaginin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232056"/>
            <a:ext cx="4680520" cy="618581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4248472" cy="610669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Э.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Мошковская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«Я маму мою обидел»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7170" name="Picture 2" descr="C:\Users\иван\Downloads\мошковска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764704"/>
            <a:ext cx="5006499" cy="568237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ФИЗМИНУТКА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иван\Documents\Наталья\картинки\sport0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0027" y="1268760"/>
            <a:ext cx="8246429" cy="5421659"/>
          </a:xfrm>
          <a:prstGeom prst="rect">
            <a:avLst/>
          </a:prstGeom>
          <a:noFill/>
        </p:spPr>
      </p:pic>
      <p:pic>
        <p:nvPicPr>
          <p:cNvPr id="4" name="ла-л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53955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962674"/>
          </a:xfrm>
        </p:spPr>
        <p:txBody>
          <a:bodyPr/>
          <a:lstStyle/>
          <a:p>
            <a:pPr algn="l"/>
            <a:r>
              <a:rPr lang="ru-RU" sz="9600" b="1" i="1" dirty="0" smtClean="0">
                <a:solidFill>
                  <a:srgbClr val="7030A0"/>
                </a:solidFill>
              </a:rPr>
              <a:t>                  ИГРА</a:t>
            </a:r>
            <a:br>
              <a:rPr lang="ru-RU" sz="9600" b="1" i="1" dirty="0" smtClean="0">
                <a:solidFill>
                  <a:srgbClr val="7030A0"/>
                </a:solidFill>
              </a:rPr>
            </a:br>
            <a:r>
              <a:rPr lang="ru-RU" sz="9600" b="1" i="1" dirty="0" smtClean="0">
                <a:solidFill>
                  <a:srgbClr val="7030A0"/>
                </a:solidFill>
              </a:rPr>
              <a:t/>
            </a:r>
            <a:br>
              <a:rPr lang="ru-RU" sz="9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подберите к 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картинкам 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названия из строчек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 изученных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 стихотворений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иван\Documents\Наталья\картинки\sport0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3645024"/>
            <a:ext cx="4038600" cy="3000375"/>
          </a:xfrm>
          <a:prstGeom prst="rect">
            <a:avLst/>
          </a:prstGeom>
          <a:noFill/>
        </p:spPr>
      </p:pic>
      <p:pic>
        <p:nvPicPr>
          <p:cNvPr id="5" name="Picture 4" descr="kniga0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32656"/>
            <a:ext cx="2808312" cy="30448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ван\Downloads\56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452581"/>
            <a:ext cx="6120680" cy="632320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ван\Documents\Наталья\искусство\Новая папка\levitan101март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 t="6441" b="6441"/>
          <a:stretch>
            <a:fillRect/>
          </a:stretch>
        </p:blipFill>
        <p:spPr bwMode="auto">
          <a:xfrm>
            <a:off x="1835696" y="332657"/>
            <a:ext cx="7089172" cy="515576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396552" y="5367338"/>
            <a:ext cx="9937104" cy="1302022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     </a:t>
            </a:r>
            <a:r>
              <a:rPr lang="ru-RU" sz="4800" b="1" i="1" dirty="0" smtClean="0">
                <a:solidFill>
                  <a:srgbClr val="FF0000"/>
                </a:solidFill>
              </a:rPr>
              <a:t>Люблю природу русскую. Весна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иван\Downloads\0_12c8f_bfd66758_-1-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5065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ван\Downloads\lastochra_d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335379"/>
            <a:ext cx="6696743" cy="612142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</a:rPr>
              <a:t>ВЕСНА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Осина_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145285"/>
            <a:ext cx="2521221" cy="235502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 descr="Осина_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29402" y="0"/>
            <a:ext cx="3714597" cy="35010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Осина_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179512" y="3212976"/>
            <a:ext cx="3943377" cy="34290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 descr="Осина_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76056" y="3736266"/>
            <a:ext cx="3852522" cy="31217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191269140_c412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692696"/>
            <a:ext cx="3168352" cy="496855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996952"/>
            <a:ext cx="3466728" cy="3024336"/>
          </a:xfrm>
        </p:spPr>
        <p:txBody>
          <a:bodyPr/>
          <a:lstStyle/>
          <a:p>
            <a:r>
              <a:rPr lang="ru-RU" sz="9600" b="1" i="1" dirty="0" smtClean="0"/>
              <a:t>ТЕСТ</a:t>
            </a:r>
            <a:endParaRPr lang="ru-RU" sz="9600" b="1" i="1" dirty="0"/>
          </a:p>
        </p:txBody>
      </p:sp>
      <p:pic>
        <p:nvPicPr>
          <p:cNvPr id="4" name="Picture 4" descr="kniga0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260648"/>
            <a:ext cx="2808312" cy="30448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rgbClr val="00B050"/>
                </a:solidFill>
              </a:rPr>
              <a:t> Найди лишнее слово.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1) снег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2) солнце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3) листопад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4) сосулька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3" name="Picture 4" descr="kniga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3284984"/>
            <a:ext cx="2808312" cy="30448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250706"/>
          </a:xfrm>
        </p:spPr>
        <p:txBody>
          <a:bodyPr/>
          <a:lstStyle/>
          <a:p>
            <a:pPr algn="l"/>
            <a:r>
              <a:rPr lang="ru-RU" sz="4000" b="1" i="1" dirty="0" smtClean="0">
                <a:solidFill>
                  <a:srgbClr val="0070C0"/>
                </a:solidFill>
              </a:rPr>
              <a:t>. Из какого произведения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 эти строки?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Мама спит, она устала…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Ну и я играть не стала.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1) Е. Благинина «Посидим в тишине»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2) А. Плещеев «В бурю»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3) А. Плещеев «Сельская песенка»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4) Э. </a:t>
            </a:r>
            <a:r>
              <a:rPr lang="ru-RU" sz="4000" b="1" i="1" dirty="0" err="1" smtClean="0">
                <a:solidFill>
                  <a:srgbClr val="0070C0"/>
                </a:solidFill>
              </a:rPr>
              <a:t>Мошковская</a:t>
            </a:r>
            <a:r>
              <a:rPr lang="ru-RU" sz="4000" b="1" i="1" dirty="0" smtClean="0">
                <a:solidFill>
                  <a:srgbClr val="0070C0"/>
                </a:solidFill>
              </a:rPr>
              <a:t> «Я маму мою обидел…»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pic>
        <p:nvPicPr>
          <p:cNvPr id="3" name="Picture 4" descr="kniga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35688" y="0"/>
            <a:ext cx="2808312" cy="30448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1) Е. Благинина «Посидим в тишине»</a:t>
            </a:r>
            <a:endParaRPr lang="ru-RU" dirty="0"/>
          </a:p>
        </p:txBody>
      </p:sp>
      <p:pic>
        <p:nvPicPr>
          <p:cNvPr id="2050" name="Picture 2" descr="C:\Users\иван\Downloads\b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064" y="1509109"/>
            <a:ext cx="3240360" cy="5007829"/>
          </a:xfrm>
          <a:prstGeom prst="rect">
            <a:avLst/>
          </a:prstGeom>
          <a:noFill/>
        </p:spPr>
      </p:pic>
      <p:pic>
        <p:nvPicPr>
          <p:cNvPr id="2051" name="Picture 3" descr="C:\Users\иван\Downloads\Blaginin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523133"/>
            <a:ext cx="3600400" cy="475831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 Кто написал стихотворение «Матери»?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1) С. Маршак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2) И. Бунин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3) Ф. Тютчев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4) Е. Благинина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3" name="Picture 4" descr="kniga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068960"/>
            <a:ext cx="2808312" cy="30448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2) И. Бунин</a:t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3074" name="Picture 2" descr="C:\Users\иван\Downloads\1226778725_buni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943764"/>
            <a:ext cx="4968552" cy="553165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> Кто написал стихотворение «В бурю»?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1) С. Маршак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2) Ф. Тютчев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3) А. Плещеев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4) Е. Благинина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Picture 4" descr="kniga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140968"/>
            <a:ext cx="2808312" cy="30448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3010346"/>
          </a:xfrm>
        </p:spPr>
        <p:txBody>
          <a:bodyPr/>
          <a:lstStyle/>
          <a:p>
            <a:r>
              <a:rPr lang="ru-RU" sz="6600" b="1" i="1" dirty="0" smtClean="0">
                <a:solidFill>
                  <a:srgbClr val="92D050"/>
                </a:solidFill>
              </a:rPr>
              <a:t>Речевая</a:t>
            </a:r>
            <a:br>
              <a:rPr lang="ru-RU" sz="6600" b="1" i="1" dirty="0" smtClean="0">
                <a:solidFill>
                  <a:srgbClr val="92D050"/>
                </a:solidFill>
              </a:rPr>
            </a:br>
            <a:r>
              <a:rPr lang="ru-RU" sz="6600" b="1" i="1" dirty="0" smtClean="0">
                <a:solidFill>
                  <a:srgbClr val="92D050"/>
                </a:solidFill>
              </a:rPr>
              <a:t>разминка:</a:t>
            </a:r>
            <a:endParaRPr lang="ru-RU" sz="6600" b="1" i="1" dirty="0">
              <a:solidFill>
                <a:srgbClr val="92D050"/>
              </a:solidFill>
            </a:endParaRPr>
          </a:p>
        </p:txBody>
      </p:sp>
      <p:pic>
        <p:nvPicPr>
          <p:cNvPr id="3" name="Picture 4" descr="kniga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60648"/>
            <a:ext cx="2808312" cy="3044825"/>
          </a:xfrm>
          <a:prstGeom prst="rect">
            <a:avLst/>
          </a:prstGeom>
          <a:noFill/>
        </p:spPr>
      </p:pic>
      <p:pic>
        <p:nvPicPr>
          <p:cNvPr id="4" name="Picture 5" descr="kniga5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88345" y="3501008"/>
            <a:ext cx="549676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3) А. Плещеев</a:t>
            </a:r>
            <a:endParaRPr lang="ru-RU" dirty="0"/>
          </a:p>
        </p:txBody>
      </p:sp>
      <p:pic>
        <p:nvPicPr>
          <p:cNvPr id="4098" name="Picture 2" descr="C:\Users\иван\Downloads\Алексей_Николаевич_Плещеев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1247838"/>
            <a:ext cx="4248472" cy="561016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О чём говорится в стихотворении Ф. Тютчева «Зима недаром злится…»?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1) о борьбе зимы с весной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2) о борьбе весны с летом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3) о борьбе зимы с осенью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4) о борьбе весны с осенью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В2. О чём говорится в стихотворении А. Плещеева «Сельская песенка»?</a:t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1) о прилёте птиц</a:t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2) об отлёте птиц</a:t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3) о разливе рек</a:t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4) о таянии снега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4" descr="kniga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284984"/>
            <a:ext cx="2808312" cy="30448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78698"/>
          </a:xfrm>
        </p:spPr>
        <p:txBody>
          <a:bodyPr/>
          <a:lstStyle/>
          <a:p>
            <a:pPr algn="l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 Закончи четверостишие А. Блока.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…Чу, слышен голос звонкий.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Не это ли весна?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Нет, это звонко, тонко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В ручье…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1) блестит луна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2) журчит вода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3) журчит волна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4) блестит звезда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4" descr="kniga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120" y="3429000"/>
            <a:ext cx="2808312" cy="30448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Вставь пропущенное слово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91264" cy="5400600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Всё чернее с каждым днем</a:t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Стёжки и дорожки.</a:t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И на вербах …</a:t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Светятся серёжки.</a:t>
            </a: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077072"/>
            <a:ext cx="4038600" cy="2780928"/>
          </a:xfrm>
        </p:spPr>
        <p:txBody>
          <a:bodyPr/>
          <a:lstStyle/>
          <a:p>
            <a:pPr>
              <a:buNone/>
            </a:pPr>
            <a:r>
              <a:rPr lang="ru-RU" sz="4000" b="1" i="1" dirty="0" smtClean="0"/>
              <a:t>    </a:t>
            </a:r>
            <a:r>
              <a:rPr lang="ru-RU" sz="4000" b="1" i="1" dirty="0" smtClean="0">
                <a:solidFill>
                  <a:srgbClr val="0070C0"/>
                </a:solidFill>
              </a:rPr>
              <a:t>1) серебром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2) огоньками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3) золотом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4) ярко</a:t>
            </a:r>
            <a:endParaRPr lang="ru-RU" sz="4000" dirty="0" smtClean="0">
              <a:solidFill>
                <a:srgbClr val="0070C0"/>
              </a:solidFill>
            </a:endParaRPr>
          </a:p>
          <a:p>
            <a:endParaRPr lang="ru-RU" sz="4000" dirty="0"/>
          </a:p>
        </p:txBody>
      </p:sp>
      <p:pic>
        <p:nvPicPr>
          <p:cNvPr id="5" name="Picture 4" descr="kniga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581128"/>
            <a:ext cx="2808312" cy="184482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788640"/>
          </a:xfrm>
        </p:spPr>
        <p:txBody>
          <a:bodyPr/>
          <a:lstStyle/>
          <a:p>
            <a:r>
              <a:rPr lang="ru-RU" dirty="0" smtClean="0"/>
              <a:t>Выбери слова, которые связаны с темой «Весна».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Придумай рассказ по опорным словам.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89240"/>
            <a:ext cx="5486400" cy="936104"/>
          </a:xfrm>
        </p:spPr>
        <p:txBody>
          <a:bodyPr/>
          <a:lstStyle/>
          <a:p>
            <a:r>
              <a:rPr lang="ru-RU" sz="2400" dirty="0" err="1" smtClean="0"/>
              <a:t>Дождь,солнце,гроза,ручей,сосулька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верба,метель,тучи,листопад,цветы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Picture 2" descr="C:\Users\иван\Downloads\19636042_1204725540_lazarenko_vt_vesn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2288" y="612775"/>
            <a:ext cx="5486400" cy="3752329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208912" cy="6192688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92D050"/>
                </a:solidFill>
              </a:rPr>
              <a:t>                 Подведение </a:t>
            </a:r>
          </a:p>
          <a:p>
            <a:endParaRPr lang="ru-RU" sz="6600" b="1" i="1" dirty="0" smtClean="0">
              <a:solidFill>
                <a:srgbClr val="92D050"/>
              </a:solidFill>
            </a:endParaRPr>
          </a:p>
          <a:p>
            <a:r>
              <a:rPr lang="ru-RU" sz="4400" b="1" i="1" dirty="0" smtClean="0">
                <a:solidFill>
                  <a:srgbClr val="92D050"/>
                </a:solidFill>
              </a:rPr>
              <a:t>Итогов</a:t>
            </a:r>
          </a:p>
          <a:p>
            <a:r>
              <a:rPr lang="ru-RU" sz="4400" b="1" i="1" dirty="0" smtClean="0">
                <a:solidFill>
                  <a:srgbClr val="92D050"/>
                </a:solidFill>
              </a:rPr>
              <a:t>Солнышко,</a:t>
            </a:r>
          </a:p>
          <a:p>
            <a:r>
              <a:rPr lang="ru-RU" sz="4400" b="1" i="1" dirty="0" smtClean="0">
                <a:solidFill>
                  <a:srgbClr val="92D050"/>
                </a:solidFill>
              </a:rPr>
              <a:t>Тучка,</a:t>
            </a:r>
          </a:p>
          <a:p>
            <a:r>
              <a:rPr lang="ru-RU" sz="4400" b="1" i="1" dirty="0" smtClean="0">
                <a:solidFill>
                  <a:srgbClr val="92D050"/>
                </a:solidFill>
              </a:rPr>
              <a:t>Дождик.</a:t>
            </a:r>
          </a:p>
          <a:p>
            <a:endParaRPr lang="ru-RU" sz="4000" b="1" i="1" dirty="0">
              <a:solidFill>
                <a:srgbClr val="92D050"/>
              </a:solidFill>
            </a:endParaRPr>
          </a:p>
        </p:txBody>
      </p:sp>
      <p:pic>
        <p:nvPicPr>
          <p:cNvPr id="3075" name="Picture 3" descr="C:\Users\иван\Downloads\proffeso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63888" y="2060848"/>
            <a:ext cx="4944620" cy="4464496"/>
          </a:xfrm>
          <a:prstGeom prst="rect">
            <a:avLst/>
          </a:prstGeom>
          <a:noFill/>
        </p:spPr>
      </p:pic>
      <p:pic>
        <p:nvPicPr>
          <p:cNvPr id="5" name="Picture 4" descr="kniga0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260649"/>
            <a:ext cx="2808312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/>
          <a:lstStyle/>
          <a:p>
            <a:pPr algn="r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692696"/>
            <a:ext cx="4040188" cy="5433467"/>
          </a:xfrm>
        </p:spPr>
        <p:txBody>
          <a:bodyPr/>
          <a:lstStyle/>
          <a:p>
            <a:pPr>
              <a:buNone/>
            </a:pPr>
            <a:r>
              <a:rPr lang="ru-RU" sz="4800" b="1" i="1" dirty="0" smtClean="0">
                <a:solidFill>
                  <a:srgbClr val="00B0F0"/>
                </a:solidFill>
              </a:rPr>
              <a:t>   </a:t>
            </a:r>
          </a:p>
          <a:p>
            <a:pPr>
              <a:buNone/>
            </a:pPr>
            <a:endParaRPr lang="ru-RU" sz="4800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ru-RU" sz="4800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ru-RU" sz="4800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4800" b="1" i="1" dirty="0" smtClean="0">
                <a:solidFill>
                  <a:srgbClr val="00B0F0"/>
                </a:solidFill>
              </a:rPr>
              <a:t>  </a:t>
            </a:r>
            <a:endParaRPr lang="ru-RU" sz="4800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483769" y="1535113"/>
            <a:ext cx="6203032" cy="639762"/>
          </a:xfrm>
        </p:spPr>
        <p:txBody>
          <a:bodyPr/>
          <a:lstStyle/>
          <a:p>
            <a:pPr algn="r"/>
            <a:r>
              <a:rPr lang="ru-RU" dirty="0" smtClean="0"/>
              <a:t>Придумать и записать рассказ</a:t>
            </a:r>
          </a:p>
          <a:p>
            <a:pPr algn="r"/>
            <a:r>
              <a:rPr lang="ru-RU" dirty="0" smtClean="0"/>
              <a:t>О весне.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/>
          <a:p>
            <a:pPr>
              <a:buNone/>
            </a:pPr>
            <a:endParaRPr lang="ru-RU" sz="1800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B0F0"/>
                </a:solidFill>
              </a:rPr>
              <a:t>Нарисовать картинку </a:t>
            </a:r>
            <a:r>
              <a:rPr lang="ru-RU" b="1" i="1" smtClean="0">
                <a:solidFill>
                  <a:srgbClr val="00B0F0"/>
                </a:solidFill>
              </a:rPr>
              <a:t>на тему  весне.</a:t>
            </a:r>
            <a:endParaRPr lang="ru-RU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5400" b="1" i="1" dirty="0" smtClean="0">
                <a:solidFill>
                  <a:srgbClr val="00B0F0"/>
                </a:solidFill>
              </a:rPr>
              <a:t/>
            </a:r>
            <a:br>
              <a:rPr lang="ru-RU" sz="5400" b="1" i="1" dirty="0" smtClean="0">
                <a:solidFill>
                  <a:srgbClr val="00B0F0"/>
                </a:solidFill>
              </a:rPr>
            </a:br>
            <a:r>
              <a:rPr lang="ru-RU" sz="5400" b="1" i="1" dirty="0" smtClean="0">
                <a:solidFill>
                  <a:srgbClr val="00B0F0"/>
                </a:solidFill>
              </a:rPr>
              <a:t/>
            </a:r>
            <a:br>
              <a:rPr lang="ru-RU" sz="5400" b="1" i="1" dirty="0" smtClean="0">
                <a:solidFill>
                  <a:srgbClr val="00B0F0"/>
                </a:solidFill>
              </a:rPr>
            </a:br>
            <a:endParaRPr lang="ru-RU" sz="5400" dirty="0"/>
          </a:p>
        </p:txBody>
      </p:sp>
      <p:pic>
        <p:nvPicPr>
          <p:cNvPr id="7" name="Picture 4" descr="kniga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76672"/>
            <a:ext cx="4032448" cy="3024336"/>
          </a:xfrm>
          <a:prstGeom prst="rect">
            <a:avLst/>
          </a:prstGeom>
          <a:noFill/>
        </p:spPr>
      </p:pic>
      <p:pic>
        <p:nvPicPr>
          <p:cNvPr id="4098" name="Picture 2" descr="C:\Users\иван\Downloads\47f24180-ab70-6b75-00ef-997aabf209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3928" y="3140968"/>
            <a:ext cx="4824536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                                         </a:t>
            </a:r>
            <a:r>
              <a:rPr lang="ru-RU" sz="4800" b="1" i="1" dirty="0" smtClean="0">
                <a:solidFill>
                  <a:srgbClr val="FF0000"/>
                </a:solidFill>
              </a:rPr>
              <a:t>Спасибо 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за урок 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Picture 2" descr="C:\Users\иван\Downloads\getImag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848" y="1700808"/>
            <a:ext cx="5544616" cy="4954070"/>
          </a:xfrm>
          <a:prstGeom prst="rect">
            <a:avLst/>
          </a:prstGeom>
          <a:noFill/>
        </p:spPr>
      </p:pic>
      <p:pic>
        <p:nvPicPr>
          <p:cNvPr id="5" name="Picture 4" descr="kniga0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32656"/>
            <a:ext cx="2808312" cy="30448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pPr algn="r"/>
            <a:r>
              <a:rPr lang="ru-RU" sz="3600" dirty="0" smtClean="0"/>
              <a:t>  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Попрыгунья Стрекоза</a:t>
            </a:r>
            <a:br>
              <a:rPr lang="ru-RU" sz="3600" dirty="0" smtClean="0"/>
            </a:br>
            <a:r>
              <a:rPr lang="ru-RU" sz="3600" dirty="0" smtClean="0"/>
              <a:t>Лето красное пропела;</a:t>
            </a:r>
            <a:br>
              <a:rPr lang="ru-RU" sz="3600" dirty="0" smtClean="0"/>
            </a:br>
            <a:r>
              <a:rPr lang="ru-RU" sz="3600" dirty="0" smtClean="0"/>
              <a:t>Оглянуться не успела,</a:t>
            </a:r>
            <a:br>
              <a:rPr lang="ru-RU" sz="3600" dirty="0" smtClean="0"/>
            </a:br>
            <a:r>
              <a:rPr lang="ru-RU" sz="3600" dirty="0" smtClean="0"/>
              <a:t>Как зима катит в глаза.</a:t>
            </a:r>
            <a:br>
              <a:rPr lang="ru-RU" sz="3600" dirty="0" smtClean="0"/>
            </a:br>
            <a:r>
              <a:rPr lang="ru-RU" sz="3600" dirty="0" smtClean="0"/>
              <a:t>Помертвело чисто поле;</a:t>
            </a:r>
            <a:br>
              <a:rPr lang="ru-RU" sz="3600" dirty="0" smtClean="0"/>
            </a:br>
            <a:r>
              <a:rPr lang="ru-RU" sz="3600" dirty="0" smtClean="0"/>
              <a:t>Нет уж дней тех светлых боле,</a:t>
            </a:r>
            <a:br>
              <a:rPr lang="ru-RU" sz="3600" dirty="0" smtClean="0"/>
            </a:br>
            <a:r>
              <a:rPr lang="ru-RU" sz="3600" dirty="0" smtClean="0"/>
              <a:t>Где под каждым ей листком</a:t>
            </a:r>
            <a:br>
              <a:rPr lang="ru-RU" sz="3600" dirty="0" smtClean="0"/>
            </a:br>
            <a:r>
              <a:rPr lang="ru-RU" sz="3600" dirty="0" smtClean="0"/>
              <a:t>Был готов и стол, и дом.</a:t>
            </a:r>
            <a:endParaRPr lang="ru-RU" sz="6000" dirty="0"/>
          </a:p>
        </p:txBody>
      </p:sp>
      <p:pic>
        <p:nvPicPr>
          <p:cNvPr id="3" name="Picture 4" descr="kniga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2520280" cy="30448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8568952" cy="1490662"/>
          </a:xfrm>
        </p:spPr>
        <p:txBody>
          <a:bodyPr>
            <a:normAutofit/>
          </a:bodyPr>
          <a:lstStyle/>
          <a:p>
            <a:r>
              <a:rPr lang="ru-RU" sz="7200" b="1" i="1" dirty="0" smtClean="0"/>
              <a:t> составление слов</a:t>
            </a:r>
            <a:endParaRPr lang="ru-RU" sz="72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иван\Downloads\0000074897-preview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476672"/>
            <a:ext cx="6474312" cy="531538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2736304"/>
          </a:xfrm>
        </p:spPr>
        <p:txBody>
          <a:bodyPr/>
          <a:lstStyle/>
          <a:p>
            <a:r>
              <a:rPr lang="ru-RU" sz="7200" dirty="0" smtClean="0">
                <a:solidFill>
                  <a:srgbClr val="002060"/>
                </a:solidFill>
              </a:rPr>
              <a:t>продекламировать</a:t>
            </a:r>
            <a:endParaRPr lang="ru-RU" sz="7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476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Детские песенки - Перекрашу на весну зим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01063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312368" cy="6322714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С. Маршак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«Снег уже теперь не тот…»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5122" name="Picture 2" descr="C:\Users\иван\Downloads\марша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2130" y="237384"/>
            <a:ext cx="4861469" cy="643197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312368" cy="6250706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Ф.И. Тютчев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«Зима недаром злится…»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«Весенние воды»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1026" name="Picture 2" descr="C:\Users\иван\Downloads\Tutche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894" y="209457"/>
            <a:ext cx="4935178" cy="655314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лит-ра урок № 86</Template>
  <TotalTime>572</TotalTime>
  <Words>189</Words>
  <Application>Microsoft Office PowerPoint</Application>
  <PresentationFormat>Экран (4:3)</PresentationFormat>
  <Paragraphs>59</Paragraphs>
  <Slides>38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Люблю природу русскую.  Весна.</vt:lpstr>
      <vt:lpstr>Слайд 2</vt:lpstr>
      <vt:lpstr>Речевая разминка:</vt:lpstr>
      <vt:lpstr>     Попрыгунья Стрекоза Лето красное пропела; Оглянуться не успела, Как зима катит в глаза. Помертвело чисто поле; Нет уж дней тех светлых боле, Где под каждым ей листком Был готов и стол, и дом.</vt:lpstr>
      <vt:lpstr>Слайд 5</vt:lpstr>
      <vt:lpstr>продекламировать</vt:lpstr>
      <vt:lpstr>Слайд 7</vt:lpstr>
      <vt:lpstr>  С. Маршак    «Снег уже теперь не тот…»    </vt:lpstr>
      <vt:lpstr> Ф.И. Тютчев   «Зима недаром злится…»  «Весенние воды»  </vt:lpstr>
      <vt:lpstr>Слайд 10</vt:lpstr>
      <vt:lpstr>А. Плещеев   «Весна»  «Сельская песенка»   «В бурю»</vt:lpstr>
      <vt:lpstr>Слайд 12</vt:lpstr>
      <vt:lpstr>А. Блок  «На лугу»  </vt:lpstr>
      <vt:lpstr>И. Бунин   «Матери»  </vt:lpstr>
      <vt:lpstr>Е. Благинина   «Посидим в тишине»  </vt:lpstr>
      <vt:lpstr>Э. Мошковская    «Я маму мою обидел»  </vt:lpstr>
      <vt:lpstr>ФИЗМИНУТКА</vt:lpstr>
      <vt:lpstr>                  ИГРА  подберите к  картинкам  названия из строчек  изученных  стихотворений</vt:lpstr>
      <vt:lpstr>Слайд 19</vt:lpstr>
      <vt:lpstr>Слайд 20</vt:lpstr>
      <vt:lpstr>Слайд 21</vt:lpstr>
      <vt:lpstr>ВЕСНА</vt:lpstr>
      <vt:lpstr>ТЕСТ</vt:lpstr>
      <vt:lpstr> Найди лишнее слово.    1) снег 2) солнце 3) листопад 4) сосулька</vt:lpstr>
      <vt:lpstr>. Из какого произведения  эти строки?  Мама спит, она устала… Ну и я играть не стала.  1) Е. Благинина «Посидим в тишине» 2) А. Плещеев «В бурю» 3) А. Плещеев «Сельская песенка» 4) Э. Мошковская «Я маму мою обидел…»</vt:lpstr>
      <vt:lpstr>1) Е. Благинина «Посидим в тишине»</vt:lpstr>
      <vt:lpstr> Кто написал стихотворение «Матери»?    1) С. Маршак 2) И. Бунин 3) Ф. Тютчев 4) Е. Благинина</vt:lpstr>
      <vt:lpstr>2) И. Бунин </vt:lpstr>
      <vt:lpstr> Кто написал стихотворение «В бурю»?    1) С. Маршак 2) Ф. Тютчев 3) А. Плещеев 4) Е. Благинина </vt:lpstr>
      <vt:lpstr>3) А. Плещеев</vt:lpstr>
      <vt:lpstr> О чём говорится в стихотворении Ф. Тютчева «Зима недаром злится…»?   1) о борьбе зимы с весной 2) о борьбе весны с летом 3) о борьбе зимы с осенью 4) о борьбе весны с осенью</vt:lpstr>
      <vt:lpstr>В2. О чём говорится в стихотворении А. Плещеева «Сельская песенка»?   1) о прилёте птиц 2) об отлёте птиц 3) о разливе рек 4) о таянии снега</vt:lpstr>
      <vt:lpstr> Закончи четверостишие А. Блока.  …Чу, слышен голос звонкий. Не это ли весна? Нет, это звонко, тонко В ручье…  1) блестит луна 2) журчит вода 3) журчит волна 4) блестит звезда</vt:lpstr>
      <vt:lpstr>Вставь пропущенное слово</vt:lpstr>
      <vt:lpstr>Выбери слова, которые связаны с темой «Весна».  Придумай рассказ по опорным словам.</vt:lpstr>
      <vt:lpstr>Слайд 36</vt:lpstr>
      <vt:lpstr> </vt:lpstr>
      <vt:lpstr>                                           Спасибо       за урок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учитель</cp:lastModifiedBy>
  <cp:revision>68</cp:revision>
  <dcterms:created xsi:type="dcterms:W3CDTF">2011-04-05T14:33:48Z</dcterms:created>
  <dcterms:modified xsi:type="dcterms:W3CDTF">2015-12-22T07:37:38Z</dcterms:modified>
</cp:coreProperties>
</file>