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6" r:id="rId3"/>
    <p:sldId id="265" r:id="rId4"/>
    <p:sldId id="263"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2547A"/>
    <a:srgbClr val="FF3300"/>
    <a:srgbClr val="990033"/>
    <a:srgbClr val="FF99FF"/>
    <a:srgbClr val="FFCCFF"/>
    <a:srgbClr val="B50B1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aximized">
    <p:restoredLeft sz="34587" autoAdjust="0"/>
    <p:restoredTop sz="94660" autoAdjust="0"/>
  </p:normalViewPr>
  <p:slideViewPr>
    <p:cSldViewPr snapToGrid="0">
      <p:cViewPr>
        <p:scale>
          <a:sx n="78" d="100"/>
          <a:sy n="78" d="100"/>
        </p:scale>
        <p:origin x="-2538" y="-8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22.09.2015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7953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22.09.2015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6772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22.09.2015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31931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22.09.2015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36619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pPr/>
              <a:t>22.09.2015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319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pPr/>
              <a:t>22.09.2015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5870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pPr/>
              <a:t>22.09.2015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9098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pPr/>
              <a:t>22.09.2015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53026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pPr/>
              <a:t>22.09.2015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71439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pPr/>
              <a:t>22.09.2015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4267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pPr/>
              <a:t>22.09.2015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417448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pPr/>
              <a:t>22.09.2015</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10" name="TextBox 9"/>
          <p:cNvSpPr txBox="1"/>
          <p:nvPr/>
        </p:nvSpPr>
        <p:spPr>
          <a:xfrm>
            <a:off x="603167" y="1575140"/>
            <a:ext cx="6477000" cy="2092881"/>
          </a:xfrm>
          <a:prstGeom prst="rect">
            <a:avLst/>
          </a:prstGeom>
          <a:noFill/>
        </p:spPr>
        <p:txBody>
          <a:bodyPr wrap="square" rtlCol="0">
            <a:spAutoFit/>
          </a:bodyPr>
          <a:lstStyle/>
          <a:p>
            <a:pPr indent="355600" algn="just"/>
            <a:r>
              <a:rPr lang="en-US" sz="2800" dirty="0" smtClean="0">
                <a:solidFill>
                  <a:srgbClr val="B50B17"/>
                </a:solidFill>
                <a:latin typeface="Arno Pro Light Display"/>
              </a:rPr>
              <a:t>Love is the best feeling in the world. All people want to love and to be loved. When love is mutual, it is the best thing that can ever happen to a man.</a:t>
            </a:r>
          </a:p>
          <a:p>
            <a:endParaRPr lang="ru-RU" dirty="0"/>
          </a:p>
        </p:txBody>
      </p:sp>
      <p:pic>
        <p:nvPicPr>
          <p:cNvPr id="1031" name="Picture 7" descr="C:\Users\Иришка\Desktop\51f45e393f870.jpg"/>
          <p:cNvPicPr>
            <a:picLocks noChangeAspect="1" noChangeArrowheads="1"/>
          </p:cNvPicPr>
          <p:nvPr/>
        </p:nvPicPr>
        <p:blipFill>
          <a:blip r:embed="rId3" cstate="print"/>
          <a:srcRect/>
          <a:stretch>
            <a:fillRect/>
          </a:stretch>
        </p:blipFill>
        <p:spPr bwMode="auto">
          <a:xfrm>
            <a:off x="2878667" y="4351866"/>
            <a:ext cx="2438399" cy="19507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32" name="Picture 8" descr="C:\Users\Иришка\Desktop\0000000002728.jpg"/>
          <p:cNvPicPr>
            <a:picLocks noChangeAspect="1" noChangeArrowheads="1"/>
          </p:cNvPicPr>
          <p:nvPr/>
        </p:nvPicPr>
        <p:blipFill>
          <a:blip r:embed="rId4"/>
          <a:srcRect/>
          <a:stretch>
            <a:fillRect/>
          </a:stretch>
        </p:blipFill>
        <p:spPr bwMode="auto">
          <a:xfrm>
            <a:off x="5841999" y="4629151"/>
            <a:ext cx="1811866" cy="13588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33" name="Picture 9" descr="C:\Users\Иришка\Desktop\117025479_519348Rv3wC88Q.jpg"/>
          <p:cNvPicPr>
            <a:picLocks noChangeAspect="1" noChangeArrowheads="1"/>
          </p:cNvPicPr>
          <p:nvPr/>
        </p:nvPicPr>
        <p:blipFill>
          <a:blip r:embed="rId5" cstate="print"/>
          <a:srcRect/>
          <a:stretch>
            <a:fillRect/>
          </a:stretch>
        </p:blipFill>
        <p:spPr bwMode="auto">
          <a:xfrm>
            <a:off x="795866" y="4648200"/>
            <a:ext cx="1684867" cy="12636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4" descr="C:\Users\Иришка\Desktop\914af1b723e69bb77cfc92388067a70b_b.jpg"/>
          <p:cNvPicPr>
            <a:picLocks noChangeAspect="1" noChangeArrowheads="1"/>
          </p:cNvPicPr>
          <p:nvPr/>
        </p:nvPicPr>
        <p:blipFill>
          <a:blip r:embed="rId6" cstate="print"/>
          <a:srcRect/>
          <a:stretch>
            <a:fillRect/>
          </a:stretch>
        </p:blipFill>
        <p:spPr bwMode="auto">
          <a:xfrm>
            <a:off x="7344833" y="2438399"/>
            <a:ext cx="1468965" cy="14689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36" name="Picture 12" descr="C:\Users\Иришка\Desktop\PDTk4toRH0TLCey6sKxAw.jpg"/>
          <p:cNvPicPr>
            <a:picLocks noChangeAspect="1" noChangeArrowheads="1"/>
          </p:cNvPicPr>
          <p:nvPr/>
        </p:nvPicPr>
        <p:blipFill>
          <a:blip r:embed="rId7" cstate="print"/>
          <a:srcRect/>
          <a:stretch>
            <a:fillRect/>
          </a:stretch>
        </p:blipFill>
        <p:spPr bwMode="auto">
          <a:xfrm>
            <a:off x="7349503" y="448733"/>
            <a:ext cx="1527268" cy="14118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472882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39938" cy="6858000"/>
          </a:xfrm>
          <a:prstGeom prst="rect">
            <a:avLst/>
          </a:prstGeom>
        </p:spPr>
      </p:pic>
      <p:sp>
        <p:nvSpPr>
          <p:cNvPr id="10" name="TextBox 9"/>
          <p:cNvSpPr txBox="1"/>
          <p:nvPr/>
        </p:nvSpPr>
        <p:spPr>
          <a:xfrm>
            <a:off x="2358815" y="1148420"/>
            <a:ext cx="6477000" cy="2523768"/>
          </a:xfrm>
          <a:prstGeom prst="rect">
            <a:avLst/>
          </a:prstGeom>
          <a:noFill/>
        </p:spPr>
        <p:txBody>
          <a:bodyPr wrap="square" rtlCol="0">
            <a:spAutoFit/>
          </a:bodyPr>
          <a:lstStyle/>
          <a:p>
            <a:pPr indent="355600" algn="just"/>
            <a:r>
              <a:rPr lang="en-US" sz="2800" dirty="0" smtClean="0">
                <a:solidFill>
                  <a:srgbClr val="B50B17"/>
                </a:solidFill>
                <a:latin typeface="Arno Pro Light Display"/>
              </a:rPr>
              <a:t>‘If you have love, you don't need to have anything else, and if you don't have it, it doesn't matter much what else you have,’ said Sir James M. Barrie, a Scottish author.</a:t>
            </a:r>
          </a:p>
          <a:p>
            <a:endParaRPr lang="ru-RU" dirty="0"/>
          </a:p>
        </p:txBody>
      </p:sp>
      <p:pic>
        <p:nvPicPr>
          <p:cNvPr id="1028" name="Picture 4" descr="C:\Users\Иришка\Desktop\1280x1024.jpg"/>
          <p:cNvPicPr>
            <a:picLocks noChangeAspect="1" noChangeArrowheads="1"/>
          </p:cNvPicPr>
          <p:nvPr/>
        </p:nvPicPr>
        <p:blipFill>
          <a:blip r:embed="rId3" cstate="print"/>
          <a:srcRect/>
          <a:stretch>
            <a:fillRect/>
          </a:stretch>
        </p:blipFill>
        <p:spPr bwMode="auto">
          <a:xfrm rot="21211938">
            <a:off x="402338" y="3169922"/>
            <a:ext cx="1794510" cy="1435608"/>
          </a:xfrm>
          <a:prstGeom prst="rect">
            <a:avLst/>
          </a:prstGeom>
          <a:solidFill>
            <a:srgbClr val="FFFFFF">
              <a:shade val="85000"/>
            </a:srgbClr>
          </a:solidFill>
          <a:ln w="190500" cap="sq">
            <a:solidFill>
              <a:srgbClr val="990033"/>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9" name="Picture 5" descr="C:\Users\Иришка\Desktop\alona-znachennya-men-pohodzhennya-harakteristiki-goroskop_1717.jpeg"/>
          <p:cNvPicPr>
            <a:picLocks noChangeAspect="1" noChangeArrowheads="1"/>
          </p:cNvPicPr>
          <p:nvPr/>
        </p:nvPicPr>
        <p:blipFill>
          <a:blip r:embed="rId4" cstate="print"/>
          <a:srcRect/>
          <a:stretch>
            <a:fillRect/>
          </a:stretch>
        </p:blipFill>
        <p:spPr bwMode="auto">
          <a:xfrm>
            <a:off x="6022848" y="3682315"/>
            <a:ext cx="2279269" cy="1709916"/>
          </a:xfrm>
          <a:prstGeom prst="rect">
            <a:avLst/>
          </a:prstGeom>
          <a:solidFill>
            <a:srgbClr val="FFFFFF">
              <a:shade val="85000"/>
            </a:srgbClr>
          </a:solidFill>
          <a:ln w="190500" cap="sq">
            <a:solidFill>
              <a:srgbClr val="F2547A"/>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0" name="Picture 6" descr="C:\Users\Иришка\Desktop\2.jpg"/>
          <p:cNvPicPr>
            <a:picLocks noChangeAspect="1" noChangeArrowheads="1"/>
          </p:cNvPicPr>
          <p:nvPr/>
        </p:nvPicPr>
        <p:blipFill>
          <a:blip r:embed="rId5"/>
          <a:srcRect/>
          <a:stretch>
            <a:fillRect/>
          </a:stretch>
        </p:blipFill>
        <p:spPr bwMode="auto">
          <a:xfrm rot="21274947">
            <a:off x="510305" y="908304"/>
            <a:ext cx="1515345" cy="1423416"/>
          </a:xfrm>
          <a:prstGeom prst="rect">
            <a:avLst/>
          </a:prstGeom>
          <a:solidFill>
            <a:srgbClr val="FFFFFF">
              <a:shade val="85000"/>
            </a:srgbClr>
          </a:solidFill>
          <a:ln w="190500" cap="sq">
            <a:solidFill>
              <a:srgbClr val="FF33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7" descr="C:\Users\Иришка\Desktop\4v3r.jpg"/>
          <p:cNvPicPr>
            <a:picLocks noChangeAspect="1" noChangeArrowheads="1"/>
          </p:cNvPicPr>
          <p:nvPr/>
        </p:nvPicPr>
        <p:blipFill>
          <a:blip r:embed="rId6"/>
          <a:srcRect/>
          <a:stretch>
            <a:fillRect/>
          </a:stretch>
        </p:blipFill>
        <p:spPr bwMode="auto">
          <a:xfrm>
            <a:off x="3145536" y="4269232"/>
            <a:ext cx="2209800" cy="2025650"/>
          </a:xfrm>
          <a:prstGeom prst="rect">
            <a:avLst/>
          </a:prstGeom>
          <a:solidFill>
            <a:srgbClr val="FFFFFF">
              <a:shade val="85000"/>
            </a:srgbClr>
          </a:solidFill>
          <a:ln w="190500" cap="sq">
            <a:solidFill>
              <a:srgbClr val="FF99CC"/>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2472882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3" name="TextBox 2"/>
          <p:cNvSpPr txBox="1"/>
          <p:nvPr/>
        </p:nvSpPr>
        <p:spPr>
          <a:xfrm>
            <a:off x="668867" y="922867"/>
            <a:ext cx="4800600" cy="2246769"/>
          </a:xfrm>
          <a:prstGeom prst="rect">
            <a:avLst/>
          </a:prstGeom>
          <a:noFill/>
        </p:spPr>
        <p:txBody>
          <a:bodyPr wrap="square" rtlCol="0">
            <a:spAutoFit/>
          </a:bodyPr>
          <a:lstStyle/>
          <a:p>
            <a:pPr indent="355600" algn="just"/>
            <a:r>
              <a:rPr lang="en-US" sz="2800" dirty="0" smtClean="0">
                <a:solidFill>
                  <a:srgbClr val="B50B17"/>
                </a:solidFill>
                <a:latin typeface="Arno Pro Light Display"/>
              </a:rPr>
              <a:t>We’d like to finish by paraphrasing the sayings we’ve touched upon at the beginning. We are absolutely sure that </a:t>
            </a:r>
          </a:p>
        </p:txBody>
      </p:sp>
      <p:sp>
        <p:nvSpPr>
          <p:cNvPr id="10" name="TextBox 9"/>
          <p:cNvSpPr txBox="1"/>
          <p:nvPr/>
        </p:nvSpPr>
        <p:spPr>
          <a:xfrm>
            <a:off x="618065" y="4038600"/>
            <a:ext cx="6722535" cy="1969770"/>
          </a:xfrm>
          <a:prstGeom prst="rect">
            <a:avLst/>
          </a:prstGeom>
          <a:noFill/>
        </p:spPr>
        <p:txBody>
          <a:bodyPr wrap="square" rtlCol="0">
            <a:spAutoFit/>
          </a:bodyPr>
          <a:lstStyle/>
          <a:p>
            <a:r>
              <a:rPr lang="en-US" sz="3600" dirty="0" smtClean="0">
                <a:solidFill>
                  <a:srgbClr val="B50B17"/>
                </a:solidFill>
                <a:latin typeface="Arno Pro Light Display"/>
              </a:rPr>
              <a:t>‘</a:t>
            </a:r>
            <a:r>
              <a:rPr lang="en-US" sz="3600" b="1" dirty="0" smtClean="0">
                <a:solidFill>
                  <a:srgbClr val="B50B17"/>
                </a:solidFill>
                <a:latin typeface="Arno Pro Light Display"/>
              </a:rPr>
              <a:t>LOVE talks’,</a:t>
            </a:r>
            <a:r>
              <a:rPr lang="en-US" sz="3600" b="1" i="1" dirty="0" smtClean="0">
                <a:solidFill>
                  <a:srgbClr val="B50B17"/>
                </a:solidFill>
                <a:latin typeface="Arno Pro Light Display"/>
              </a:rPr>
              <a:t> </a:t>
            </a:r>
          </a:p>
          <a:p>
            <a:r>
              <a:rPr lang="en-US" sz="3200" b="1" dirty="0" smtClean="0">
                <a:solidFill>
                  <a:srgbClr val="B50B17"/>
                </a:solidFill>
                <a:latin typeface="Arno Pro Light Display"/>
              </a:rPr>
              <a:t>‘LOVE makes the world go round’, </a:t>
            </a:r>
          </a:p>
          <a:p>
            <a:r>
              <a:rPr lang="en-US" sz="3600" b="1" dirty="0" smtClean="0">
                <a:solidFill>
                  <a:srgbClr val="B50B17"/>
                </a:solidFill>
                <a:latin typeface="Arno Pro Light Display"/>
              </a:rPr>
              <a:t>‘LOVE is power’.</a:t>
            </a:r>
            <a:endParaRPr lang="ru-RU" sz="3600" b="1" dirty="0" smtClean="0">
              <a:latin typeface="Arno Pro Light Display"/>
            </a:endParaRPr>
          </a:p>
          <a:p>
            <a:endParaRPr lang="ru-RU" dirty="0"/>
          </a:p>
        </p:txBody>
      </p:sp>
      <p:pic>
        <p:nvPicPr>
          <p:cNvPr id="2055" name="Picture 7" descr="C:\Users\Иришка\Desktop\83085652_4601429_Den_Svyatogo_Valentina_2012_krasivaya_para_vlublyonnih_foto_vlublennie.jpg"/>
          <p:cNvPicPr>
            <a:picLocks noChangeAspect="1" noChangeArrowheads="1"/>
          </p:cNvPicPr>
          <p:nvPr/>
        </p:nvPicPr>
        <p:blipFill>
          <a:blip r:embed="rId3"/>
          <a:srcRect/>
          <a:stretch>
            <a:fillRect/>
          </a:stretch>
        </p:blipFill>
        <p:spPr bwMode="auto">
          <a:xfrm>
            <a:off x="6493933" y="495912"/>
            <a:ext cx="1978660" cy="27057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6" name="Picture 5" descr="C:\Users\Иришка\Desktop\1327393964_valentin_world.jpg"/>
          <p:cNvPicPr>
            <a:picLocks noChangeAspect="1" noChangeArrowheads="1"/>
          </p:cNvPicPr>
          <p:nvPr/>
        </p:nvPicPr>
        <p:blipFill>
          <a:blip r:embed="rId4" cstate="print"/>
          <a:srcRect/>
          <a:stretch>
            <a:fillRect/>
          </a:stretch>
        </p:blipFill>
        <p:spPr bwMode="auto">
          <a:xfrm rot="21135051">
            <a:off x="5003801" y="2717854"/>
            <a:ext cx="1750482" cy="16149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Picture 4" descr="C:\Users\Иришка\Desktop\Hands_of_Love_4.jpg"/>
          <p:cNvPicPr>
            <a:picLocks noChangeAspect="1" noChangeArrowheads="1"/>
          </p:cNvPicPr>
          <p:nvPr/>
        </p:nvPicPr>
        <p:blipFill>
          <a:blip r:embed="rId5" cstate="print"/>
          <a:srcRect/>
          <a:stretch>
            <a:fillRect/>
          </a:stretch>
        </p:blipFill>
        <p:spPr bwMode="auto">
          <a:xfrm rot="1189002">
            <a:off x="6910628" y="3354803"/>
            <a:ext cx="1804720" cy="14437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9" name="TextBox 18"/>
          <p:cNvSpPr txBox="1"/>
          <p:nvPr/>
        </p:nvSpPr>
        <p:spPr>
          <a:xfrm>
            <a:off x="618067" y="5875867"/>
            <a:ext cx="4309533" cy="523220"/>
          </a:xfrm>
          <a:prstGeom prst="rect">
            <a:avLst/>
          </a:prstGeom>
          <a:noFill/>
        </p:spPr>
        <p:txBody>
          <a:bodyPr wrap="square" rtlCol="0">
            <a:spAutoFit/>
          </a:bodyPr>
          <a:lstStyle/>
          <a:p>
            <a:pPr indent="355600"/>
            <a:r>
              <a:rPr lang="en-US" sz="2800" dirty="0" smtClean="0">
                <a:solidFill>
                  <a:srgbClr val="FF0000"/>
                </a:solidFill>
                <a:latin typeface="Arno Pro Light Display"/>
              </a:rPr>
              <a:t>And the song proves it.</a:t>
            </a:r>
            <a:endParaRPr lang="ru-RU" sz="2800" dirty="0">
              <a:solidFill>
                <a:srgbClr val="FF0000"/>
              </a:solidFill>
              <a:latin typeface="Arno Pro Light Display"/>
            </a:endParaRPr>
          </a:p>
        </p:txBody>
      </p:sp>
    </p:spTree>
    <p:extLst>
      <p:ext uri="{BB962C8B-B14F-4D97-AF65-F5344CB8AC3E}">
        <p14:creationId xmlns="" xmlns:p14="http://schemas.microsoft.com/office/powerpoint/2010/main" val="2472882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pic>
        <p:nvPicPr>
          <p:cNvPr id="3" name="Picture 5" descr="C:\Users\Иришка\Desktop\53796847.gif.jpg"/>
          <p:cNvPicPr>
            <a:picLocks noChangeAspect="1" noChangeArrowheads="1"/>
          </p:cNvPicPr>
          <p:nvPr/>
        </p:nvPicPr>
        <p:blipFill>
          <a:blip r:embed="rId3"/>
          <a:srcRect/>
          <a:stretch>
            <a:fillRect/>
          </a:stretch>
        </p:blipFill>
        <p:spPr bwMode="auto">
          <a:xfrm>
            <a:off x="1109135" y="1126067"/>
            <a:ext cx="6846886" cy="4343400"/>
          </a:xfrm>
          <a:prstGeom prst="rect">
            <a:avLst/>
          </a:prstGeom>
          <a:solidFill>
            <a:srgbClr val="FFFFFF">
              <a:shade val="85000"/>
            </a:srgbClr>
          </a:solidFill>
          <a:ln w="190500" cap="sq">
            <a:solidFill>
              <a:srgbClr val="FF99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Прямоугольник 3"/>
          <p:cNvSpPr/>
          <p:nvPr/>
        </p:nvSpPr>
        <p:spPr>
          <a:xfrm rot="21218686">
            <a:off x="1075266" y="1549403"/>
            <a:ext cx="2235202" cy="69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472882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736</TotalTime>
  <Words>119</Words>
  <Application>Microsoft Office PowerPoint</Application>
  <PresentationFormat>Экран (4:3)</PresentationFormat>
  <Paragraphs>7</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Тема Office</vt:lpstr>
      <vt:lpstr>Слайд 1</vt:lpstr>
      <vt:lpstr>Слайд 2</vt:lpstr>
      <vt:lpstr>Слайд 3</vt:lpstr>
      <vt:lpstr>Слайд 4</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Иришка</cp:lastModifiedBy>
  <cp:revision>68</cp:revision>
  <dcterms:created xsi:type="dcterms:W3CDTF">2013-11-19T05:52:05Z</dcterms:created>
  <dcterms:modified xsi:type="dcterms:W3CDTF">2015-09-22T19:11:31Z</dcterms:modified>
</cp:coreProperties>
</file>