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2547A"/>
    <a:srgbClr val="FF3300"/>
    <a:srgbClr val="990033"/>
    <a:srgbClr val="FF99FF"/>
    <a:srgbClr val="FFCCFF"/>
    <a:srgbClr val="B50B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-2538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23528" y="2909505"/>
            <a:ext cx="44813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b="1" i="1" dirty="0" smtClean="0">
              <a:solidFill>
                <a:srgbClr val="C0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5017" y="483058"/>
            <a:ext cx="6080512" cy="2800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8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anose="02020702040506020403" pitchFamily="18" charset="0"/>
                <a:cs typeface="Arial" panose="020B0604020202020204" pitchFamily="34" charset="0"/>
              </a:rPr>
              <a:t>Can’t buy me love </a:t>
            </a:r>
          </a:p>
          <a:p>
            <a:pPr algn="ctr"/>
            <a:r>
              <a:rPr lang="en-US" sz="8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SmText" panose="02020702040506020403" pitchFamily="18" charset="0"/>
                <a:cs typeface="Arial" panose="020B0604020202020204" pitchFamily="34" charset="0"/>
              </a:rPr>
              <a:t>(by The Beatles)</a:t>
            </a:r>
            <a:endParaRPr lang="ru-RU" sz="8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SmText" panose="02020702040506020403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6800" y="3090334"/>
            <a:ext cx="5367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err="1" smtClean="0">
                <a:solidFill>
                  <a:srgbClr val="B50B17"/>
                </a:solidFill>
                <a:latin typeface="Arno Pro Light Display"/>
              </a:rPr>
              <a:t>Elizaveta</a:t>
            </a:r>
            <a:r>
              <a:rPr lang="en-US" sz="3200" b="1" i="1" dirty="0" smtClean="0">
                <a:solidFill>
                  <a:srgbClr val="B50B17"/>
                </a:solidFill>
                <a:latin typeface="Arno Pro Light Display"/>
              </a:rPr>
              <a:t> </a:t>
            </a:r>
            <a:r>
              <a:rPr lang="en-US" sz="3200" b="1" i="1" dirty="0" err="1" smtClean="0">
                <a:solidFill>
                  <a:srgbClr val="B50B17"/>
                </a:solidFill>
                <a:latin typeface="Arno Pro Light Display"/>
              </a:rPr>
              <a:t>Bankovskaya</a:t>
            </a:r>
            <a:endParaRPr lang="en-US" sz="3200" b="1" i="1" dirty="0" smtClean="0">
              <a:solidFill>
                <a:srgbClr val="B50B17"/>
              </a:solidFill>
              <a:latin typeface="Arno Pro Light Display"/>
            </a:endParaRPr>
          </a:p>
          <a:p>
            <a:pPr algn="r"/>
            <a:r>
              <a:rPr lang="en-US" sz="3200" b="1" i="1" dirty="0" smtClean="0">
                <a:solidFill>
                  <a:srgbClr val="B50B17"/>
                </a:solidFill>
                <a:latin typeface="Arno Pro Light Display"/>
              </a:rPr>
              <a:t>Anastasia </a:t>
            </a:r>
            <a:r>
              <a:rPr lang="en-US" sz="3200" b="1" i="1" dirty="0" err="1" smtClean="0">
                <a:solidFill>
                  <a:srgbClr val="B50B17"/>
                </a:solidFill>
                <a:latin typeface="Arno Pro Light Display"/>
              </a:rPr>
              <a:t>Bystrova</a:t>
            </a:r>
            <a:endParaRPr lang="en-US" sz="3200" b="1" i="1" dirty="0" smtClean="0">
              <a:solidFill>
                <a:srgbClr val="B50B17"/>
              </a:solidFill>
              <a:latin typeface="Arno Pro Light Display"/>
            </a:endParaRPr>
          </a:p>
          <a:p>
            <a:pPr algn="r"/>
            <a:r>
              <a:rPr lang="en-US" sz="3200" b="1" i="1" dirty="0" smtClean="0">
                <a:solidFill>
                  <a:srgbClr val="B50B17"/>
                </a:solidFill>
                <a:latin typeface="Arno Pro Light Display"/>
              </a:rPr>
              <a:t>Maya</a:t>
            </a:r>
            <a:r>
              <a:rPr lang="ru-RU" sz="3200" b="1" i="1" dirty="0" smtClean="0">
                <a:solidFill>
                  <a:srgbClr val="B50B17"/>
                </a:solidFill>
                <a:latin typeface="Arno Pro Light Display"/>
              </a:rPr>
              <a:t> </a:t>
            </a:r>
            <a:r>
              <a:rPr lang="en-US" sz="3200" b="1" i="1" dirty="0" err="1" smtClean="0">
                <a:solidFill>
                  <a:srgbClr val="B50B17"/>
                </a:solidFill>
                <a:latin typeface="Arno Pro Light Display"/>
              </a:rPr>
              <a:t>Kalinina</a:t>
            </a:r>
            <a:endParaRPr lang="en-US" sz="3200" b="1" i="1" dirty="0" smtClean="0">
              <a:solidFill>
                <a:srgbClr val="B50B17"/>
              </a:solidFill>
              <a:latin typeface="Arno Pro Light Display"/>
            </a:endParaRPr>
          </a:p>
          <a:p>
            <a:pPr algn="r"/>
            <a:r>
              <a:rPr lang="en-US" sz="3200" b="1" i="1" dirty="0" smtClean="0">
                <a:solidFill>
                  <a:srgbClr val="B50B17"/>
                </a:solidFill>
                <a:latin typeface="Arno Pro Light Display"/>
              </a:rPr>
              <a:t>Julia </a:t>
            </a:r>
            <a:r>
              <a:rPr lang="en-US" sz="3200" b="1" i="1" dirty="0" err="1" smtClean="0">
                <a:solidFill>
                  <a:srgbClr val="B50B17"/>
                </a:solidFill>
                <a:latin typeface="Arno Pro Light Display"/>
              </a:rPr>
              <a:t>Kargina</a:t>
            </a:r>
            <a:endParaRPr lang="en-US" sz="3200" b="1" i="1" dirty="0" smtClean="0">
              <a:solidFill>
                <a:srgbClr val="B50B17"/>
              </a:solidFill>
              <a:latin typeface="Arno Pro Light Display"/>
            </a:endParaRPr>
          </a:p>
          <a:p>
            <a:pPr algn="r"/>
            <a:r>
              <a:rPr lang="en-US" sz="3200" b="1" i="1" dirty="0" smtClean="0">
                <a:solidFill>
                  <a:srgbClr val="B50B17"/>
                </a:solidFill>
                <a:latin typeface="Arno Pro Light Display"/>
              </a:rPr>
              <a:t>Kristina </a:t>
            </a:r>
            <a:r>
              <a:rPr lang="en-US" sz="3200" b="1" i="1" dirty="0" err="1" smtClean="0">
                <a:solidFill>
                  <a:srgbClr val="B50B17"/>
                </a:solidFill>
                <a:latin typeface="Arno Pro Light Display"/>
              </a:rPr>
              <a:t>Kishoyan</a:t>
            </a:r>
            <a:endParaRPr lang="en-US" sz="3200" b="1" i="1" dirty="0" smtClean="0">
              <a:solidFill>
                <a:srgbClr val="B50B17"/>
              </a:solidFill>
              <a:latin typeface="Arno Pro Light Display"/>
            </a:endParaRPr>
          </a:p>
          <a:p>
            <a:pPr algn="r"/>
            <a:r>
              <a:rPr lang="en-US" sz="3200" b="1" i="1" dirty="0" smtClean="0">
                <a:solidFill>
                  <a:srgbClr val="B50B17"/>
                </a:solidFill>
                <a:latin typeface="Arno Pro Light Display"/>
              </a:rPr>
              <a:t>Ekaterina </a:t>
            </a:r>
            <a:r>
              <a:rPr lang="en-US" sz="3200" b="1" i="1" dirty="0" err="1" smtClean="0">
                <a:solidFill>
                  <a:srgbClr val="B50B17"/>
                </a:solidFill>
                <a:latin typeface="Arno Pro Light Display"/>
              </a:rPr>
              <a:t>Lavrinova</a:t>
            </a:r>
            <a:endParaRPr lang="en-US" sz="3200" b="1" i="1" dirty="0" smtClean="0">
              <a:solidFill>
                <a:srgbClr val="B50B17"/>
              </a:solidFill>
              <a:latin typeface="Arno Pro Light Display"/>
            </a:endParaRPr>
          </a:p>
          <a:p>
            <a:pPr algn="r"/>
            <a:r>
              <a:rPr lang="en-US" sz="3200" b="1" i="1" dirty="0" smtClean="0">
                <a:solidFill>
                  <a:srgbClr val="B50B17"/>
                </a:solidFill>
                <a:latin typeface="Arno Pro Light Display"/>
              </a:rPr>
              <a:t>School </a:t>
            </a:r>
            <a:r>
              <a:rPr lang="ru-RU" sz="3200" b="1" i="1" dirty="0" smtClean="0">
                <a:solidFill>
                  <a:srgbClr val="B50B17"/>
                </a:solidFill>
                <a:latin typeface="Arno Pro Light Display"/>
              </a:rPr>
              <a:t>№ </a:t>
            </a:r>
            <a:r>
              <a:rPr lang="en-US" sz="3200" b="1" i="1" dirty="0" smtClean="0">
                <a:solidFill>
                  <a:srgbClr val="B50B17"/>
                </a:solidFill>
                <a:latin typeface="Arno Pro Light Display"/>
              </a:rPr>
              <a:t>175  </a:t>
            </a:r>
            <a:endParaRPr lang="ru-RU" sz="3200" b="1" i="1" dirty="0">
              <a:solidFill>
                <a:srgbClr val="B50B17"/>
              </a:solidFill>
              <a:latin typeface="Arno Pro Light Displa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695" y="412835"/>
            <a:ext cx="6968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sz="2800" dirty="0" smtClean="0">
                <a:solidFill>
                  <a:srgbClr val="C00000"/>
                </a:solidFill>
                <a:latin typeface="Arno Pro Light Display"/>
              </a:rPr>
              <a:t>Good afternoon ladies and gentlemen! We </a:t>
            </a:r>
            <a:r>
              <a:rPr lang="en-US" sz="2800" smtClean="0">
                <a:solidFill>
                  <a:srgbClr val="C00000"/>
                </a:solidFill>
                <a:latin typeface="Arno Pro Light Display"/>
              </a:rPr>
              <a:t>are students </a:t>
            </a:r>
            <a:r>
              <a:rPr lang="en-US" sz="2800" dirty="0" smtClean="0">
                <a:solidFill>
                  <a:srgbClr val="C00000"/>
                </a:solidFill>
                <a:latin typeface="Arno Pro Light Display"/>
              </a:rPr>
              <a:t>of Nizhny Novgorod school </a:t>
            </a:r>
            <a:r>
              <a:rPr lang="ru-RU" sz="2800" dirty="0" smtClean="0">
                <a:solidFill>
                  <a:srgbClr val="C00000"/>
                </a:solidFill>
                <a:latin typeface="Arno Pro Light Display"/>
              </a:rPr>
              <a:t>№ </a:t>
            </a:r>
            <a:r>
              <a:rPr lang="en-US" sz="2800" dirty="0" smtClean="0">
                <a:solidFill>
                  <a:srgbClr val="C00000"/>
                </a:solidFill>
                <a:latin typeface="Arno Pro Light Display"/>
              </a:rPr>
              <a:t>175. Let us start by explaining the choice of our song. The song is ‘Can’t buy me love’ by the most popular English band, ‘The Beatles’.  </a:t>
            </a:r>
            <a:endParaRPr lang="ru-RU" sz="2800" dirty="0">
              <a:solidFill>
                <a:srgbClr val="C00000"/>
              </a:solidFill>
              <a:latin typeface="Arno Pro Light Display"/>
            </a:endParaRPr>
          </a:p>
        </p:txBody>
      </p:sp>
      <p:pic>
        <p:nvPicPr>
          <p:cNvPr id="5127" name="Picture 7" descr="C:\Users\Иришк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0041" y="3197224"/>
            <a:ext cx="2991998" cy="3195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9" name="Picture 9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1733" y="3289881"/>
            <a:ext cx="2853267" cy="3185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34" y="1659468"/>
            <a:ext cx="41486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sz="2800" dirty="0" smtClean="0">
                <a:solidFill>
                  <a:srgbClr val="B50B17"/>
                </a:solidFill>
                <a:latin typeface="Arno Pro Light Display"/>
              </a:rPr>
              <a:t>People often use the proverbs</a:t>
            </a:r>
            <a:r>
              <a:rPr lang="ru-RU" sz="2800" dirty="0" smtClean="0">
                <a:solidFill>
                  <a:srgbClr val="B50B17"/>
                </a:solidFill>
                <a:latin typeface="Arno Pro Light Display"/>
              </a:rPr>
              <a:t> </a:t>
            </a:r>
            <a:r>
              <a:rPr lang="en-US" sz="2800" b="1" dirty="0" smtClean="0">
                <a:solidFill>
                  <a:srgbClr val="B50B17"/>
                </a:solidFill>
                <a:latin typeface="Arno Pro Light Display"/>
              </a:rPr>
              <a:t>‘Money talks’</a:t>
            </a:r>
            <a:r>
              <a:rPr lang="en-US" sz="2800" dirty="0" smtClean="0">
                <a:solidFill>
                  <a:srgbClr val="B50B17"/>
                </a:solidFill>
                <a:latin typeface="Arno Pro Light Display"/>
              </a:rPr>
              <a:t>,</a:t>
            </a:r>
            <a:r>
              <a:rPr lang="en-US" sz="2800" b="1" i="1" dirty="0" smtClean="0">
                <a:solidFill>
                  <a:srgbClr val="B50B17"/>
                </a:solidFill>
                <a:latin typeface="Arno Pro Light Display"/>
              </a:rPr>
              <a:t> ‘</a:t>
            </a:r>
            <a:r>
              <a:rPr lang="en-US" sz="2800" b="1" dirty="0" smtClean="0">
                <a:solidFill>
                  <a:srgbClr val="B50B17"/>
                </a:solidFill>
                <a:latin typeface="Arno Pro Light Display"/>
              </a:rPr>
              <a:t>Money makes the world go round’ </a:t>
            </a:r>
            <a:r>
              <a:rPr lang="en-US" sz="2800" dirty="0" smtClean="0">
                <a:solidFill>
                  <a:srgbClr val="B50B17"/>
                </a:solidFill>
                <a:latin typeface="Arno Pro Light Display"/>
              </a:rPr>
              <a:t>or</a:t>
            </a:r>
            <a:r>
              <a:rPr lang="en-US" sz="2800" b="1" dirty="0" smtClean="0">
                <a:solidFill>
                  <a:srgbClr val="B50B17"/>
                </a:solidFill>
                <a:latin typeface="Arno Pro Light Display"/>
              </a:rPr>
              <a:t> ‘Money is power’ </a:t>
            </a:r>
            <a:r>
              <a:rPr lang="en-US" sz="2800" dirty="0" smtClean="0">
                <a:solidFill>
                  <a:srgbClr val="B50B17"/>
                </a:solidFill>
                <a:latin typeface="Arno Pro Light Display"/>
              </a:rPr>
              <a:t>to say that money is important in every person’s life. </a:t>
            </a:r>
            <a:endParaRPr lang="ru-RU" sz="2800" dirty="0" smtClean="0">
              <a:solidFill>
                <a:srgbClr val="B50B17"/>
              </a:solidFill>
              <a:latin typeface="Arno Pro Light Display"/>
            </a:endParaRPr>
          </a:p>
          <a:p>
            <a:endParaRPr lang="ru-RU" dirty="0"/>
          </a:p>
        </p:txBody>
      </p:sp>
      <p:pic>
        <p:nvPicPr>
          <p:cNvPr id="3075" name="Picture 3" descr="H:\Картинки\613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4217">
            <a:off x="4445000" y="3725333"/>
            <a:ext cx="2183339" cy="2777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:\Картинки\Деньги-правят-миром-660x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2943">
            <a:off x="6284889" y="2507347"/>
            <a:ext cx="2595438" cy="2149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&amp;Rcy;&amp;ucy;&amp;scy;&amp;Kcy;&amp;iecy;&amp;mcy;&amp;pcy;&amp;icy;&amp;ncy;&amp;gcy; - &amp;ocy;&amp;bcy;&amp;mcy;&amp;iecy;&amp;ncy; &amp;ocy;&amp;pcy;&amp;ycy;&amp;tcy;&amp;ocy;&amp;mcy; &amp;icy; &amp;mcy;&amp;ncy;&amp;iecy;&amp;ncy;&amp;icy;&amp;yacy;&amp;mcy;&amp;icy; &amp;Rcy;&amp;ucy;&amp;scy;&amp;scy;&amp;kcy;&amp;ocy;&amp;yacy;&amp;zcy;&amp;ycy;&amp;chcy;&amp;ncy;&amp;ycy;&amp;jcy; &amp;Kcy;&amp;iecy;&amp;mcy;&amp;pcy;&amp;icy;&amp;ncy;&amp;gcy; - &amp;scy;&amp;acy;&amp;jcy;&amp;tcy;, &amp;gcy;&amp;dcy;&amp;iecy; &amp;kcy;&amp;acy;&amp;kcy; &amp;ncy;&amp;acy; &amp;pcy;&amp;rcy;&amp;icy;&amp;vcy;&amp;acy;&amp;lcy;&amp;iecy; &amp;pcy;&amp;ucy;&amp;tcy;&amp;ncy;&amp;icy;&amp;kcy;&amp;icy; &amp;mcy;&amp;ocy;&amp;gcy;&amp;ucy;&amp;tcy; &amp;gcy;&amp;ocy;&amp;vcy;&amp;ocy;&amp;rcy;&amp;icy;&amp;tcy;&amp;softcy; &amp;ocy;&amp;bcy;&amp;ocy; &amp;vcy;&amp;scy;&amp;iocy;&amp;mcy;. . &amp;Scy;&amp;tcy;&amp;rcy;&amp;acy;&amp;ncy;&amp;icy;&amp;ts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6536">
            <a:off x="4648201" y="293158"/>
            <a:ext cx="2492375" cy="249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933" y="1998132"/>
            <a:ext cx="7687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sz="2800" dirty="0" smtClean="0">
                <a:solidFill>
                  <a:srgbClr val="B50B17"/>
                </a:solidFill>
                <a:latin typeface="Arno Pro Light Display"/>
              </a:rPr>
              <a:t>It is really so because with the help of money we can buy all kinds of things, such as food, clothes, accommodation, domestic appliances</a:t>
            </a:r>
            <a:r>
              <a:rPr lang="ru-RU" sz="2800" dirty="0" smtClean="0">
                <a:solidFill>
                  <a:srgbClr val="B50B17"/>
                </a:solidFill>
                <a:latin typeface="Arno Pro Light Display"/>
              </a:rPr>
              <a:t>,</a:t>
            </a:r>
            <a:r>
              <a:rPr lang="en-US" sz="2800" dirty="0" smtClean="0">
                <a:solidFill>
                  <a:srgbClr val="B50B17"/>
                </a:solidFill>
                <a:latin typeface="Arno Pro Light Display"/>
              </a:rPr>
              <a:t> cars, electronic devices, jewellery, medicine and many other things. However, money can’t buy love</a:t>
            </a:r>
            <a:r>
              <a:rPr lang="ru-RU" sz="2800" dirty="0" smtClean="0">
                <a:solidFill>
                  <a:srgbClr val="B50B17"/>
                </a:solidFill>
                <a:latin typeface="Arno Pro Light Display"/>
              </a:rPr>
              <a:t> </a:t>
            </a:r>
            <a:r>
              <a:rPr lang="en-US" sz="2800" dirty="0" smtClean="0">
                <a:solidFill>
                  <a:srgbClr val="B50B17"/>
                </a:solidFill>
                <a:latin typeface="Arno Pro Light Display"/>
              </a:rPr>
              <a:t>and happiness.</a:t>
            </a:r>
            <a:endParaRPr lang="ru-RU" sz="2800" dirty="0">
              <a:latin typeface="Arno Pro Light Display"/>
            </a:endParaRPr>
          </a:p>
        </p:txBody>
      </p:sp>
      <p:pic>
        <p:nvPicPr>
          <p:cNvPr id="4098" name="Picture 2" descr="C:\Users\Иришка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272" y="262466"/>
            <a:ext cx="1785526" cy="172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Иришка\Desktop\1360076101_kanadskaya-tehnolog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889" y="381000"/>
            <a:ext cx="1952977" cy="146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Иришка\Desktop\9986175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5620" y="414867"/>
            <a:ext cx="2228246" cy="139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Иришка\Desktop\120470049935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799" y="4676463"/>
            <a:ext cx="2311401" cy="173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My CMS &quot; &amp;Pcy;&amp;icy;&amp;tcy;&amp;acy;&amp;ncy;&amp;icy;&amp;iecy; &amp;dcy;&amp;lcy;&amp;yacy; &amp;pcy;&amp;rcy;&amp;ocy;&amp;fcy;&amp;icy;&amp;lcy;&amp;acy;&amp;kcy;&amp;tcy;&amp;icy;&amp;kcy;&amp;icy; &amp;ocy;&amp;ncy;&amp;kcy;&amp;ocy;&amp;lcy;&amp;ocy;&amp;gcy;&amp;icy;&amp;chcy;&amp;iecy;&amp;scy;&amp;kcy;&amp;icy;&amp;khcy; &amp;zcy;&amp;acy;&amp;bcy;&amp;ocy;&amp;lcy;&amp;iecy;&amp;vcy;&amp;acy;&amp;ncy;&amp;icy;&amp;j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831" y="321734"/>
            <a:ext cx="2055634" cy="154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 descr="&amp;Pcy;&amp;ucy;&amp;tcy;&amp;icy;&amp;ncy; &amp;pcy;&amp;ocy;&amp;rcy;&amp;ucy;&amp;chcy;&amp;icy;&amp;lcy; &amp;scy;&amp;ocy;&amp;zcy;&amp;dcy;&amp;acy;&amp;tcy;&amp;softcy; &amp;gcy;&amp;ocy;&amp;scy;&amp;acy;&amp;pcy;&amp;tcy;&amp;iecy;&amp;kcy;&amp;icy; &amp;icy; &amp;vcy;&amp;vcy;&amp;iecy;&amp;scy;&amp;tcy;&amp;icy; &amp;mcy;&amp;ocy;&amp;ncy;&amp;icy;&amp;tcy;&amp;ocy;&amp;rcy;&amp;icy;&amp;ncy;&amp;gcy; &amp;tscy;&amp;iecy;&amp;ncy; &amp;ncy;&amp;acy; &amp;lcy;&amp;iecy;&amp;kcy;&amp;acy;&amp;rcy;&amp;scy;&amp;tcy;&amp;vcy;&amp;acy; - &amp;Dcy;&amp;iecy;&amp;pcy;&amp;acy;&amp;rcy;&amp;tcy;&amp;acy;&amp;mcy;&amp;iecy;&amp;ncy;&amp;tcy; &amp;zcy;&amp;dcy;&amp;rcy;&amp;acy;&amp;vcy;&amp;ocy;&amp;ocy;&amp;khcy;&amp;rcy;&amp;acy;&amp;ncy;&amp;iecy;&amp;ncy;&amp;icy;&amp;yacy; &amp;KHcy;&amp;acy;&amp;ncy;&amp;tcy;&amp;ycy;-&amp;Mcy;&amp;acy;&amp;ncy;&amp;scy;&amp;icy;&amp;jcy;&amp;scy;&amp;kcy;&amp;ocy;&amp;gcy;&amp;ocy; &amp;acy;&amp;vcy;&amp;tcy;&amp;ocy;&amp;ncy;&amp;ocy;&amp;mcy;&amp;ncy;&amp;ocy;&amp;gcy;&amp;o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8067" y="4622799"/>
            <a:ext cx="1985431" cy="148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9171" y="4817533"/>
            <a:ext cx="2392479" cy="137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Иришка\Desktop\altschmuc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0667" y="4819016"/>
            <a:ext cx="2074332" cy="131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28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143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Иришка</cp:lastModifiedBy>
  <cp:revision>68</cp:revision>
  <dcterms:created xsi:type="dcterms:W3CDTF">2013-11-19T05:52:05Z</dcterms:created>
  <dcterms:modified xsi:type="dcterms:W3CDTF">2015-09-22T19:10:54Z</dcterms:modified>
</cp:coreProperties>
</file>