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1770-7DB3-4649-B54C-0C43C7FDDFA7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A41-08C2-4ED3-9C62-DBD6D151DEC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1770-7DB3-4649-B54C-0C43C7FDDFA7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A41-08C2-4ED3-9C62-DBD6D151DE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1770-7DB3-4649-B54C-0C43C7FDDFA7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A41-08C2-4ED3-9C62-DBD6D151DE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1770-7DB3-4649-B54C-0C43C7FDDFA7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A41-08C2-4ED3-9C62-DBD6D151DE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1770-7DB3-4649-B54C-0C43C7FDDFA7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A41-08C2-4ED3-9C62-DBD6D151DEC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1770-7DB3-4649-B54C-0C43C7FDDFA7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A41-08C2-4ED3-9C62-DBD6D151DE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1770-7DB3-4649-B54C-0C43C7FDDFA7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A41-08C2-4ED3-9C62-DBD6D151DE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1770-7DB3-4649-B54C-0C43C7FDDFA7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A41-08C2-4ED3-9C62-DBD6D151DE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1770-7DB3-4649-B54C-0C43C7FDDFA7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A41-08C2-4ED3-9C62-DBD6D151DE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1770-7DB3-4649-B54C-0C43C7FDDFA7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A41-08C2-4ED3-9C62-DBD6D151DE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1770-7DB3-4649-B54C-0C43C7FDDFA7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7AAA41-08C2-4ED3-9C62-DBD6D151DEC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D01770-7DB3-4649-B54C-0C43C7FDDFA7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7AAA41-08C2-4ED3-9C62-DBD6D151DEC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85728"/>
            <a:ext cx="8062912" cy="3071834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Математическое кафе.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000504"/>
            <a:ext cx="7854696" cy="14287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83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4143379"/>
            <a:ext cx="3286148" cy="2000265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326578"/>
          </a:xfrm>
        </p:spPr>
        <p:txBody>
          <a:bodyPr/>
          <a:lstStyle/>
          <a:p>
            <a:pPr algn="ctr"/>
            <a:r>
              <a:rPr lang="ru-RU" dirty="0" smtClean="0"/>
              <a:t>До новых встреч!!!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0352" y="428604"/>
            <a:ext cx="7772400" cy="2000264"/>
          </a:xfrm>
        </p:spPr>
        <p:txBody>
          <a:bodyPr/>
          <a:lstStyle/>
          <a:p>
            <a:pPr algn="ctr"/>
            <a:r>
              <a:rPr lang="ru-RU" dirty="0" smtClean="0"/>
              <a:t>Математическая разминка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f7e1f0c2414236d395296dbd7e4aeb2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643182"/>
            <a:ext cx="5691206" cy="4071966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Салат</a:t>
            </a:r>
            <a:br>
              <a:rPr lang="ru-RU" dirty="0" smtClean="0"/>
            </a:br>
            <a:r>
              <a:rPr lang="ru-RU" dirty="0" smtClean="0"/>
              <a:t> «Математический ералаш»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06-004-Osnovnye-teoreticheskie-fak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714620"/>
            <a:ext cx="5072098" cy="3786214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28670"/>
            <a:ext cx="7772400" cy="1285884"/>
          </a:xfrm>
        </p:spPr>
        <p:txBody>
          <a:bodyPr/>
          <a:lstStyle/>
          <a:p>
            <a:pPr algn="ctr"/>
            <a:r>
              <a:rPr lang="ru-RU" dirty="0" smtClean="0"/>
              <a:t>Игра с болельщиками.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328172491_69614694_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571744"/>
            <a:ext cx="3429024" cy="364333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00042"/>
            <a:ext cx="7772400" cy="1428760"/>
          </a:xfrm>
        </p:spPr>
        <p:txBody>
          <a:bodyPr/>
          <a:lstStyle/>
          <a:p>
            <a:pPr algn="ctr"/>
            <a:r>
              <a:rPr lang="ru-RU" dirty="0" smtClean="0"/>
              <a:t>Уха из уравнений.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--lh6.googleusercontent.com--V0CjgJQoDyY-USuyzIJ2lXI-AAAAAAAAEAQ-6tfS-fox710-s1058-reWalls.com-598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714620"/>
            <a:ext cx="4929222" cy="378621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42918"/>
            <a:ext cx="7772400" cy="1285884"/>
          </a:xfrm>
        </p:spPr>
        <p:txBody>
          <a:bodyPr/>
          <a:lstStyle/>
          <a:p>
            <a:pPr algn="ctr"/>
            <a:r>
              <a:rPr lang="ru-RU" dirty="0" smtClean="0"/>
              <a:t>Суп «Координатный».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1237224487_4570759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285992"/>
            <a:ext cx="6143668" cy="392909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14356"/>
            <a:ext cx="7772400" cy="1071570"/>
          </a:xfrm>
        </p:spPr>
        <p:txBody>
          <a:bodyPr/>
          <a:lstStyle/>
          <a:p>
            <a:pPr algn="ctr"/>
            <a:r>
              <a:rPr lang="ru-RU" dirty="0" smtClean="0"/>
              <a:t>Жаркое из уголков.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triang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3" y="2214554"/>
            <a:ext cx="7715304" cy="407196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71480"/>
            <a:ext cx="7772400" cy="1428760"/>
          </a:xfrm>
        </p:spPr>
        <p:txBody>
          <a:bodyPr/>
          <a:lstStyle/>
          <a:p>
            <a:pPr algn="ctr"/>
            <a:r>
              <a:rPr lang="ru-RU" dirty="0" smtClean="0"/>
              <a:t>Гарнир «Треугольный».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TOW-April-12-2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714620"/>
            <a:ext cx="4429156" cy="364333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00042"/>
            <a:ext cx="7772400" cy="1714512"/>
          </a:xfrm>
        </p:spPr>
        <p:txBody>
          <a:bodyPr/>
          <a:lstStyle/>
          <a:p>
            <a:pPr algn="ctr"/>
            <a:r>
              <a:rPr lang="ru-RU" dirty="0" smtClean="0"/>
              <a:t>Математический коктейль.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95460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786058"/>
            <a:ext cx="6143668" cy="385765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87</TotalTime>
  <Words>33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Тема1</vt:lpstr>
      <vt:lpstr>Математическое кафе.</vt:lpstr>
      <vt:lpstr>Математическая разминка</vt:lpstr>
      <vt:lpstr>Салат  «Математический ералаш»</vt:lpstr>
      <vt:lpstr>Игра с болельщиками.</vt:lpstr>
      <vt:lpstr>Уха из уравнений.</vt:lpstr>
      <vt:lpstr>Суп «Координатный».</vt:lpstr>
      <vt:lpstr>Жаркое из уголков.</vt:lpstr>
      <vt:lpstr>Гарнир «Треугольный».</vt:lpstr>
      <vt:lpstr>Математический коктейль.</vt:lpstr>
      <vt:lpstr>До новых встреч!!!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Математическое кафе.</dc:title>
  <dc:creator>123</dc:creator>
  <cp:lastModifiedBy>123</cp:lastModifiedBy>
  <cp:revision>9</cp:revision>
  <dcterms:created xsi:type="dcterms:W3CDTF">2015-01-27T17:41:14Z</dcterms:created>
  <dcterms:modified xsi:type="dcterms:W3CDTF">2015-01-27T19:08:36Z</dcterms:modified>
</cp:coreProperties>
</file>