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3" r:id="rId5"/>
    <p:sldId id="265" r:id="rId6"/>
    <p:sldId id="259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DB2D810-817B-4133-ACA4-7E04682FD3AF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725C504-44D9-4913-BAE8-D28C524C18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B2D810-817B-4133-ACA4-7E04682FD3AF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25C504-44D9-4913-BAE8-D28C524C18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B2D810-817B-4133-ACA4-7E04682FD3AF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25C504-44D9-4913-BAE8-D28C524C18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B2D810-817B-4133-ACA4-7E04682FD3AF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25C504-44D9-4913-BAE8-D28C524C18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B2D810-817B-4133-ACA4-7E04682FD3AF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25C504-44D9-4913-BAE8-D28C524C18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B2D810-817B-4133-ACA4-7E04682FD3AF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25C504-44D9-4913-BAE8-D28C524C18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B2D810-817B-4133-ACA4-7E04682FD3AF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25C504-44D9-4913-BAE8-D28C524C18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B2D810-817B-4133-ACA4-7E04682FD3AF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25C504-44D9-4913-BAE8-D28C524C18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B2D810-817B-4133-ACA4-7E04682FD3AF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25C504-44D9-4913-BAE8-D28C524C18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DB2D810-817B-4133-ACA4-7E04682FD3AF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25C504-44D9-4913-BAE8-D28C524C18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DB2D810-817B-4133-ACA4-7E04682FD3AF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725C504-44D9-4913-BAE8-D28C524C18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DB2D810-817B-4133-ACA4-7E04682FD3AF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725C504-44D9-4913-BAE8-D28C524C18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dissolv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46" name="Picture 18" descr="http://thumbs.dreamstime.com/z/%D0%BB%D0%B5%D1%81-%D1%81%D0%BA%D0%B0%D0%B7%D0%BA%D0%B8-324873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97871" y="-171400"/>
            <a:ext cx="9641871" cy="7416824"/>
          </a:xfrm>
          <a:prstGeom prst="rect">
            <a:avLst/>
          </a:prstGeom>
          <a:noFill/>
        </p:spPr>
      </p:pic>
      <p:pic>
        <p:nvPicPr>
          <p:cNvPr id="48142" name="Picture 14" descr="http://xn----11-53dwcf1akj7fei.xn--p1ai/wp-content/uploads/2014/04/042514_1453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1331640" y="3068960"/>
            <a:ext cx="1107872" cy="864096"/>
          </a:xfrm>
          <a:prstGeom prst="rect">
            <a:avLst/>
          </a:prstGeom>
          <a:noFill/>
        </p:spPr>
      </p:pic>
      <p:pic>
        <p:nvPicPr>
          <p:cNvPr id="48130" name="Picture 2" descr="http://fs.nashaucheba.ru/tw_files2/urls_3/1044/d-1043533/1043533_html_7e2003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365104"/>
            <a:ext cx="2520280" cy="2210286"/>
          </a:xfrm>
          <a:prstGeom prst="rect">
            <a:avLst/>
          </a:prstGeom>
          <a:noFill/>
        </p:spPr>
      </p:pic>
      <p:pic>
        <p:nvPicPr>
          <p:cNvPr id="48132" name="Picture 4" descr="http://www.doskaurala.ru/orimg/95390-675b39b7e86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96552" y="4365104"/>
            <a:ext cx="1968153" cy="2298831"/>
          </a:xfrm>
          <a:prstGeom prst="rect">
            <a:avLst/>
          </a:prstGeom>
          <a:noFill/>
        </p:spPr>
      </p:pic>
      <p:pic>
        <p:nvPicPr>
          <p:cNvPr id="48134" name="Picture 6" descr="http://budschool.at.ua/_ph/13/716456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8" y="4365104"/>
            <a:ext cx="1691680" cy="2636912"/>
          </a:xfrm>
          <a:prstGeom prst="rect">
            <a:avLst/>
          </a:prstGeom>
          <a:noFill/>
        </p:spPr>
      </p:pic>
      <p:pic>
        <p:nvPicPr>
          <p:cNvPr id="48138" name="Picture 10" descr="https://img-fotki.yandex.ru/get/6412/200418627.ce/0_14a193_629cb308_ori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7704" y="2060848"/>
            <a:ext cx="1618241" cy="2088232"/>
          </a:xfrm>
          <a:prstGeom prst="rect">
            <a:avLst/>
          </a:prstGeom>
          <a:noFill/>
        </p:spPr>
      </p:pic>
      <p:pic>
        <p:nvPicPr>
          <p:cNvPr id="48140" name="Picture 12" descr="http://static8.depositphotos.com/1072020/898/v/950/depositphotos_8989772-Vector-birthday-cak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896" y="2780928"/>
            <a:ext cx="2051720" cy="224222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1331640" y="260648"/>
            <a:ext cx="7416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На день Рождения к лисе медведь пришел позже, </a:t>
            </a:r>
          </a:p>
          <a:p>
            <a:r>
              <a:rPr lang="ru-RU" sz="2000" b="1" dirty="0">
                <a:solidFill>
                  <a:srgbClr val="FFFF00"/>
                </a:solidFill>
              </a:rPr>
              <a:t>ч</a:t>
            </a:r>
            <a:r>
              <a:rPr lang="ru-RU" sz="2000" b="1" dirty="0" smtClean="0">
                <a:solidFill>
                  <a:srgbClr val="FFFF00"/>
                </a:solidFill>
              </a:rPr>
              <a:t>ем заяц, а волк- раньше, чем заяц.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Кто пришёл на день рождения к лисе первым?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maqicknittinq.ru/wp-content/uploads/2010/12/8520056-grandmother-knits-a-scar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9528"/>
            <a:ext cx="4581439" cy="4248472"/>
          </a:xfrm>
          <a:prstGeom prst="rect">
            <a:avLst/>
          </a:prstGeom>
          <a:noFill/>
        </p:spPr>
      </p:pic>
      <p:pic>
        <p:nvPicPr>
          <p:cNvPr id="51206" name="Picture 6" descr="http://find-book.org/loader/img.php?fbimg=163562_i_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869160"/>
            <a:ext cx="4255018" cy="1872208"/>
          </a:xfrm>
          <a:prstGeom prst="rect">
            <a:avLst/>
          </a:prstGeom>
          <a:noFill/>
        </p:spPr>
      </p:pic>
      <p:pic>
        <p:nvPicPr>
          <p:cNvPr id="51210" name="Picture 10" descr="http://www.playing-field.ru/img/2015/052105/29254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0"/>
            <a:ext cx="4680520" cy="421036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previews.123rf.com/images/whitestone/whitestone1103/whitestone110300009/9104614-ball-of-multi-colored-woolen-thread-isolated-on-white-Stock-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51920" cy="38519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Полилиния 3"/>
          <p:cNvSpPr/>
          <p:nvPr/>
        </p:nvSpPr>
        <p:spPr>
          <a:xfrm>
            <a:off x="4285561" y="1839817"/>
            <a:ext cx="3178367" cy="2162978"/>
          </a:xfrm>
          <a:custGeom>
            <a:avLst/>
            <a:gdLst>
              <a:gd name="connsiteX0" fmla="*/ 0 w 3178367"/>
              <a:gd name="connsiteY0" fmla="*/ 0 h 2162978"/>
              <a:gd name="connsiteX1" fmla="*/ 2390661 w 3178367"/>
              <a:gd name="connsiteY1" fmla="*/ 1850834 h 2162978"/>
              <a:gd name="connsiteX2" fmla="*/ 3062690 w 3178367"/>
              <a:gd name="connsiteY2" fmla="*/ 1872867 h 2162978"/>
              <a:gd name="connsiteX3" fmla="*/ 3084723 w 3178367"/>
              <a:gd name="connsiteY3" fmla="*/ 506776 h 2162978"/>
              <a:gd name="connsiteX4" fmla="*/ 3084723 w 3178367"/>
              <a:gd name="connsiteY4" fmla="*/ 506776 h 2162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8367" h="2162978">
                <a:moveTo>
                  <a:pt x="0" y="0"/>
                </a:moveTo>
                <a:cubicBezTo>
                  <a:pt x="940106" y="769345"/>
                  <a:pt x="1880213" y="1538690"/>
                  <a:pt x="2390661" y="1850834"/>
                </a:cubicBezTo>
                <a:cubicBezTo>
                  <a:pt x="2901109" y="2162978"/>
                  <a:pt x="2947013" y="2096877"/>
                  <a:pt x="3062690" y="1872867"/>
                </a:cubicBezTo>
                <a:cubicBezTo>
                  <a:pt x="3178367" y="1648857"/>
                  <a:pt x="3084723" y="506776"/>
                  <a:pt x="3084723" y="506776"/>
                </a:cubicBezTo>
                <a:lnTo>
                  <a:pt x="3084723" y="506776"/>
                </a:ln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1001">
            <a:schemeClr val="lt2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Дуга 2"/>
          <p:cNvSpPr/>
          <p:nvPr/>
        </p:nvSpPr>
        <p:spPr>
          <a:xfrm rot="17373682">
            <a:off x="5498716" y="975836"/>
            <a:ext cx="3240360" cy="1656184"/>
          </a:xfrm>
          <a:prstGeom prst="arc">
            <a:avLst>
              <a:gd name="adj1" fmla="val 16200000"/>
              <a:gd name="adj2" fmla="val 5398740"/>
            </a:avLst>
          </a:prstGeom>
          <a:ln w="28575" cap="sq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059832" y="4581128"/>
            <a:ext cx="2016224" cy="72008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763688" y="4077072"/>
            <a:ext cx="3312368" cy="72008"/>
          </a:xfrm>
          <a:prstGeom prst="line">
            <a:avLst/>
          </a:prstGeom>
          <a:ln cmpd="sng">
            <a:solidFill>
              <a:schemeClr val="accent4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Полилиния 8"/>
          <p:cNvSpPr/>
          <p:nvPr/>
        </p:nvSpPr>
        <p:spPr>
          <a:xfrm>
            <a:off x="5816906" y="4377369"/>
            <a:ext cx="3093904" cy="1766371"/>
          </a:xfrm>
          <a:custGeom>
            <a:avLst/>
            <a:gdLst>
              <a:gd name="connsiteX0" fmla="*/ 0 w 3093904"/>
              <a:gd name="connsiteY0" fmla="*/ 866660 h 1766371"/>
              <a:gd name="connsiteX1" fmla="*/ 1883884 w 3093904"/>
              <a:gd name="connsiteY1" fmla="*/ 1626824 h 1766371"/>
              <a:gd name="connsiteX2" fmla="*/ 363557 w 3093904"/>
              <a:gd name="connsiteY2" fmla="*/ 29378 h 1766371"/>
              <a:gd name="connsiteX3" fmla="*/ 2677099 w 3093904"/>
              <a:gd name="connsiteY3" fmla="*/ 1450554 h 1766371"/>
              <a:gd name="connsiteX4" fmla="*/ 2864386 w 3093904"/>
              <a:gd name="connsiteY4" fmla="*/ 503103 h 1766371"/>
              <a:gd name="connsiteX5" fmla="*/ 2864386 w 3093904"/>
              <a:gd name="connsiteY5" fmla="*/ 503103 h 1766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93904" h="1766371">
                <a:moveTo>
                  <a:pt x="0" y="866660"/>
                </a:moveTo>
                <a:cubicBezTo>
                  <a:pt x="911645" y="1316515"/>
                  <a:pt x="1823291" y="1766371"/>
                  <a:pt x="1883884" y="1626824"/>
                </a:cubicBezTo>
                <a:cubicBezTo>
                  <a:pt x="1944477" y="1487277"/>
                  <a:pt x="231355" y="58756"/>
                  <a:pt x="363557" y="29378"/>
                </a:cubicBezTo>
                <a:cubicBezTo>
                  <a:pt x="495759" y="0"/>
                  <a:pt x="2260294" y="1371600"/>
                  <a:pt x="2677099" y="1450554"/>
                </a:cubicBezTo>
                <a:cubicBezTo>
                  <a:pt x="3093904" y="1529508"/>
                  <a:pt x="2864386" y="503103"/>
                  <a:pt x="2864386" y="503103"/>
                </a:cubicBezTo>
                <a:lnTo>
                  <a:pt x="2864386" y="503103"/>
                </a:lnTo>
              </a:path>
            </a:pathLst>
          </a:cu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1001">
            <a:schemeClr val="lt2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6" descr="http://find-book.org/loader/img.php?fbimg=163562_i_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3176"/>
            <a:ext cx="4139952" cy="18448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2411760" y="2924944"/>
            <a:ext cx="3240360" cy="72008"/>
          </a:xfrm>
          <a:prstGeom prst="line">
            <a:avLst/>
          </a:prstGeom>
          <a:ln cmpd="sng">
            <a:solidFill>
              <a:schemeClr val="accent4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2627784" y="2276872"/>
            <a:ext cx="2088232" cy="72008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" name="Picture 6" descr="http://find-book.org/loader/img.php?fbimg=163562_i_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13176"/>
            <a:ext cx="4139952" cy="1844824"/>
          </a:xfrm>
          <a:prstGeom prst="rect">
            <a:avLst/>
          </a:prstGeom>
          <a:noFill/>
        </p:spPr>
      </p:pic>
      <p:pic>
        <p:nvPicPr>
          <p:cNvPr id="2052" name="Picture 4" descr="http://content.foto.mail.ru/mail/natysikk72/_answers/i-78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60648"/>
            <a:ext cx="5328592" cy="175843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2195736" y="2420888"/>
            <a:ext cx="2016224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>
            <a:off x="2195736" y="2492896"/>
            <a:ext cx="3240360" cy="72008"/>
          </a:xfrm>
          <a:prstGeom prst="line">
            <a:avLst/>
          </a:prstGeom>
          <a:ln cmpd="sng">
            <a:solidFill>
              <a:schemeClr val="accent4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" name="Picture 6" descr="http://find-book.org/loader/img.php?fbimg=163562_i_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5013176"/>
            <a:ext cx="4139952" cy="18448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4283968" y="2564904"/>
            <a:ext cx="2088232" cy="72008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283968" y="3140968"/>
            <a:ext cx="3240360" cy="72008"/>
          </a:xfrm>
          <a:prstGeom prst="line">
            <a:avLst/>
          </a:prstGeom>
          <a:ln cmpd="sng">
            <a:solidFill>
              <a:schemeClr val="accent4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7740352" y="2492896"/>
            <a:ext cx="360040" cy="36004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740352" y="3068960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172400" y="2420888"/>
            <a:ext cx="576064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6" descr="http://find-book.org/loader/img.php?fbimg=163562_i_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5013176"/>
            <a:ext cx="4139952" cy="1844824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8172400" y="3068960"/>
            <a:ext cx="576064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8172400" y="2492897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см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8172400" y="306896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см</a:t>
            </a:r>
            <a:endParaRPr lang="ru-RU" dirty="0"/>
          </a:p>
        </p:txBody>
      </p:sp>
      <p:pic>
        <p:nvPicPr>
          <p:cNvPr id="3074" name="Picture 2" descr="http://faisal.ru/data/photos/shop/13993734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7344816" cy="24208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6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5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2195736" y="2420888"/>
            <a:ext cx="2016224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>
            <a:off x="2195736" y="2492896"/>
            <a:ext cx="3240360" cy="72008"/>
          </a:xfrm>
          <a:prstGeom prst="line">
            <a:avLst/>
          </a:prstGeom>
          <a:ln cmpd="sng">
            <a:solidFill>
              <a:schemeClr val="accent4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" name="Picture 6" descr="http://find-book.org/loader/img.php?fbimg=163562_i_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5013176"/>
            <a:ext cx="4139952" cy="18448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462</TotalTime>
  <Words>32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</dc:creator>
  <cp:lastModifiedBy>Оксана</cp:lastModifiedBy>
  <cp:revision>29</cp:revision>
  <dcterms:created xsi:type="dcterms:W3CDTF">2015-12-05T20:40:42Z</dcterms:created>
  <dcterms:modified xsi:type="dcterms:W3CDTF">2015-12-07T18:14:04Z</dcterms:modified>
</cp:coreProperties>
</file>