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77195" y="483397"/>
            <a:ext cx="7727180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ОСНОВНАЯ ОБЩЕОБРАЗОВАТЕЛЬНАЯ ПРОГРАММА – ОБРАЗОВАТЕЛЬНАЯ ПРОГРАММА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ДОШКОЛЬНОГО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дошкольной образовательной организации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«структурное подразделение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государственное бюджетное </a:t>
            </a: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общеобразовательное учреждение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Самарской области средней общеобразовательной школы с.Ольгино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№24 «Журавленок»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района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Безенчукский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Самарской области»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(краткая презентация)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ПРИНЯТА: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 Педагогическом совете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ГБОУ СОШ с.Ольгино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Протокол № 8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От «31»  августа 2015 г.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дети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5445224"/>
            <a:ext cx="3744416" cy="11399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260648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задачи взаимодействия детского сада с семьей: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изучение отношения педагогов и родителей к различным вопросам воспитания, обучения, развития детей, условий организации разнообразной деятельности в детском саду и семье;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знакомство педагогов и родителей с лучшим опытом воспитания в детском саду и семье, а также с трудностями, возникающими в семейном и общественном воспитании дошкольников;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информирование друг друга об актуальных задачах воспитания и обучения детей и о возможностях детского сада и семьи в решении данных задач;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создание в детском саду условий для разнообразного по содержанию и формам сотрудничества, способствующего развитию конструктивного взаимодействия педагогов и родителей с детьми;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привлечение семей воспитанников к участию в совместных с педагогами мероприятиях, организуемых в районе (городе, области);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поощрение родителей за внимательное отношение к разнообразным стремлениям и потребностям ребенка, создание необходимых условий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их удовлетворения в семье.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9" y="260648"/>
          <a:ext cx="8496942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1"/>
                <a:gridCol w="3096344"/>
                <a:gridCol w="3672407"/>
              </a:tblGrid>
              <a:tr h="642199"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Формы взаимодействия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Цели, задачи, принципы</a:t>
                      </a:r>
                      <a:endParaRPr lang="ru-RU" dirty="0"/>
                    </a:p>
                  </a:txBody>
                  <a:tcPr/>
                </a:tc>
              </a:tr>
              <a:tr h="5406473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Знакомство с семьями </a:t>
                      </a:r>
                      <a:r>
                        <a:rPr kumimoji="0"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воспитанни-ков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Беседы,</a:t>
                      </a:r>
                      <a:r>
                        <a:rPr kumimoji="0" lang="ru-RU" sz="2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анкетирования; </a:t>
                      </a:r>
                    </a:p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посещение педагогами семей воспитанников;</a:t>
                      </a:r>
                    </a:p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организация дней открытых дверей в детском саду; </a:t>
                      </a:r>
                    </a:p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собрания-встречи;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Целью первых собраний-встреч является разностороннее знакомство педагогов с семьями и семей воспитанников между собой, знакомство семей с педагогами. Для снятия барьеров общения используются специальные методы, вызывающие у родителей позитивные эмоции, ориентированные на развитие доверительных отношений с педагогами («Выбери дистанцию»,  «Язык фотографий», «Разговор без умолку» и др.). Такие собрания целесообразно проводить регулярно в течение года, решая на каждой встрече свои задачи.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1" y="188640"/>
          <a:ext cx="8640960" cy="6292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483"/>
                <a:gridCol w="3148825"/>
                <a:gridCol w="3734652"/>
              </a:tblGrid>
              <a:tr h="649634"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Формы взаимодействия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Цели, задачи, принципы</a:t>
                      </a:r>
                      <a:endParaRPr lang="ru-RU" dirty="0"/>
                    </a:p>
                  </a:txBody>
                  <a:tcPr/>
                </a:tc>
              </a:tr>
              <a:tr h="5642413">
                <a:tc>
                  <a:txBody>
                    <a:bodyPr/>
                    <a:lstStyle/>
                    <a:p>
                      <a:r>
                        <a:rPr kumimoji="0"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Взаимопозна-ние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kumimoji="0"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взаимоинфор-мирование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Консультации, оформление выставок, информационных стендов, </a:t>
                      </a:r>
                    </a:p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памяток, газет, </a:t>
                      </a:r>
                    </a:p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интернет- сайтов;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Сведения о целях и задачах развития детского сада на дальнюю и среднюю перспективы, о реализуемой образовательной программе, об инновационных проектах дошкольного учреждения, а также о дополнительных образовательных услугах.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Сведения о педагогах и графиках их работы, о режиме дня, о задачах и содержании воспитательно-образовательной работы в группе на год.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Сведения об ожидаемых или уже прошедших событиях в группе (детском саду, районе): акциях, конкурсах, репетициях, выставках, встречах, совместных проектах, экскурсиях.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1" y="188640"/>
          <a:ext cx="864096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483"/>
                <a:gridCol w="2923038"/>
                <a:gridCol w="3960439"/>
              </a:tblGrid>
              <a:tr h="588406"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Формы взаимодействия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Цели, задачи, принципы</a:t>
                      </a:r>
                      <a:endParaRPr lang="ru-RU" dirty="0"/>
                    </a:p>
                  </a:txBody>
                  <a:tcPr/>
                </a:tc>
              </a:tr>
              <a:tr h="5604282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Совместная деятельность педагогов, родителей, детей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Акции, семейные гостиные, </a:t>
                      </a:r>
                    </a:p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фестивали, семейные клубы, вечера вопросов и ответов; </a:t>
                      </a:r>
                    </a:p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праздники (в том числе семейные), прогулки, экскурсии, проектная деятельность, семейный театр, организация конкурсов, привлечение родителей  к организации вечеров, праздников, привлечение к участию в детской проектной деятельности;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Определяющей целью разнообразной совместной деятельности в триаде «педагоги-родители-дети» является удовлетворение не только</a:t>
                      </a:r>
                    </a:p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базисных стремлений и потребностей ребенка, но и стремлений и потребностей родителей и педагогов.</a:t>
                      </a:r>
                    </a:p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Совместная проектная деятельность меняет роль</a:t>
                      </a:r>
                    </a:p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воспитывающих взрослых в управлении детским садом, в развитии партнерских отношений, помогают им научиться работать в «команде»,</a:t>
                      </a:r>
                    </a:p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овладеть способами коллективной мыслительной деятельности;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170080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1251520"/>
            <a:ext cx="58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96307"/>
            <a:ext cx="9144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Часть, формируемая участниками образовательных отношений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Специфика национальных,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социокультурных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иных условий, в которых осуществляется образовательная деятельность.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Общие сведения о ДОО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часовой рабочий день с 7.30 до 17.30; </a:t>
            </a: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Пятидневная рабочая неделя, выходные дни – суббота, воскресенье;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Общее количество детей в ДОО – 46 человек;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разновозрастные группы: </a:t>
            </a: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младшая разновозрастная (с 1,6 до 4 лет) – 20 человек и </a:t>
            </a: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старшая разновозрастная (с 4 до 7 лет) – 26 человек; Образовательный процесс осуществляют 3 педагога,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имеют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средне-профессиональное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педагогическое образование. </a:t>
            </a: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педагога с первой квалификационной категорией и </a:t>
            </a: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– соответствие занимаемой должности.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78768"/>
            <a:ext cx="91440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Часть, формируемая участниками образовательных отношений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Климатические особенности: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организации образовательного процесса учитываются климатические особенности региона. Основными чертами климата являются: холодная зима и сухое жаркое лето.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режим дня ДОО ежедневно включены бодрящая гимнастика, дыхательная гимнастика, гимнастика пробуждения. В теплое время года жизнедеятельность детей организуется преимущественно на открытом воздухе.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Исходя из климатических особенностей региона, график образовательного процесса ДОО составляется в соответствии с выделением двух периодов: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холодный период: учебный год – сентябрь-май, составляется определенный режим дня и расписание непосредственно образовательной деятельности;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летний период – июнь-август, для которого составляется другой режим дня и план на летний оздоровительный период.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192411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Целевой раздел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Обязательная часть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1.1.1.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Пояснительная записка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Основная общеобразовательная программа – образовательная программа дошкольного образования  (далее – Программа) ГБОУ СОШ с.Ольгино структурного подразделения детский сад  №24 «Журавленок» м.р.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Безенчукский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Самарской области (далее – СП ГБОУ СОШ с.Ольгино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/с №24 «Журавленок») разработана в соответствии с федеральным государственным образовательным стандартом дошкольного образования (далее – ФГОС ДО) на основе примерной общеобразовательной программы дошкольного образования «От рождения до школы» под редакцией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Н.Е.Вераксы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Т.С.Комаровой, М.А.Васильевой. – М.: МОЗАИКА-СИНТЕЗ, 2014.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разработке Программы учитывались следующие нормативные документы: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закон от 29.12.2012 № 273-ФЗ «Об образовании в Российской Федерации»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Минобрнауки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России от 30 августа 2013 г. № 1014 г. Москва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от 17 октября 2013 г. № 1155 г. Москва «Об утверждении федерального государственного образовательного стандарта дошкольного образования»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Комментарии к ФГОС дошкольного образования от 28 февраля 2014 г. № 08-249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23528" y="188640"/>
            <a:ext cx="856895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и задачи реализации Программы: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социального статуса дошкольного образования;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сохранение единства образовательного пространства Российской Федерации относительно уровня дошкольного образования;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охрана и укрепление физического и психического здоровья детей, в том числе их эмоционального благополучия;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преемственности целей, задач и содержания образования, реализуемых в рамках образовательных программ различных уровней (преемственность основных образовательных программ дошкольного и начального общего образования);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528" y="260648"/>
            <a:ext cx="856895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благоприятных условий развития детей в соответствии с их возрастными  и  индивидуальными  особенностями  и  склонностями, 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объединение обучения и воспитания в целостный образовательный процесс на основе духовно-нравственных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социокультурных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ценностей и принятых в обществе правил и норм поведения в интересах человека, семьи, общества;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формирование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социокультурной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среды, соответствующей возрастным, индивидуальным, психологическим и физиологическим особенностям детей;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75982"/>
            <a:ext cx="91440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Принципы и подходы к формированию Программы: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полноценное проживание ребёнком всех этапов детства (младенческого, раннего и дошкольного возраста), обогащение (амплификация) детского развития;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 (далее - индивидуализация дошкольного образования);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содействие и сотрудничество детей и взрослых, признание ребенка полноценным участником (субъектом) образовательных отношений;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поддержка инициативы детей в различных видах деятельности;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сотрудничество Организации с семьёй;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приобщение детей к социокультурным нормам, традициям семьи, общества и государства;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познавательных интересов и познавательных действий ребенка в различных видах деятельности;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возрастная адекватность дошкольного образования (соответствие условий, требований, методов возрасту и особенностям развития);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учёт этнокультурной ситуации развития детей.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14428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Часть, формируемая участниками образовательных отношений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Пояснительная записка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соответствии с приказом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Минобрнауки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России от 30 августа 2013 г. № 1014 г. Москва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образования» ДОО были выбраны </a:t>
            </a: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следующие приоритетные направления: 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60648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Здоровьесберегающее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Парциальная программа «Безопасность» (авторы: Н.Н.Авдеева, О.Л.Князева,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Р.Б.Стеркина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по данной программе ведется с детьми от 2 до 4 лет.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DSC03042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t="15057" b="12667"/>
          <a:stretch>
            <a:fillRect/>
          </a:stretch>
        </p:blipFill>
        <p:spPr bwMode="auto">
          <a:xfrm>
            <a:off x="2339752" y="4149080"/>
            <a:ext cx="3860265" cy="2232248"/>
          </a:xfrm>
          <a:prstGeom prst="rect">
            <a:avLst/>
          </a:prstGeom>
          <a:noFill/>
        </p:spPr>
      </p:pic>
      <p:pic>
        <p:nvPicPr>
          <p:cNvPr id="2051" name="Picture 3" descr="C:\Users\user\Desktop\DSC03043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940152" y="1628800"/>
            <a:ext cx="2808312" cy="4032448"/>
          </a:xfrm>
          <a:prstGeom prst="rect">
            <a:avLst/>
          </a:prstGeom>
          <a:noFill/>
        </p:spPr>
      </p:pic>
      <p:pic>
        <p:nvPicPr>
          <p:cNvPr id="2052" name="Picture 4" descr="C:\Users\user\Desktop\DSC030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00808"/>
            <a:ext cx="2808312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8864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Часть, формируемая участниками образовательных отношений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Нравственно-патриотическое.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Парциальная программа «Мы живем в России» (авторы: Н.Г.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Зеленова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Л.Е.Осипова). </a:t>
            </a: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по данной программе ведется с детьми от 4 до 7 лет.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DSC03040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 rot="21302400">
            <a:off x="655613" y="2314899"/>
            <a:ext cx="4335431" cy="2872505"/>
          </a:xfrm>
          <a:prstGeom prst="rect">
            <a:avLst/>
          </a:prstGeom>
          <a:noFill/>
        </p:spPr>
      </p:pic>
      <p:pic>
        <p:nvPicPr>
          <p:cNvPr id="1027" name="Picture 3" descr="C:\Users\user\Desktop\DSC03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45024"/>
            <a:ext cx="3888432" cy="2539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18864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Особенности взаимодействия педагогического коллектива с семьями воспитанников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Ведущая цель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создание необходимых условий для формирования ответственных взаимоотношений с семьями воспитанников и развития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компетентности родителей (способности разрешать разные типы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социальнo-педагогических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ситуаций, связанных с воспитанием ребенка); обеспечение права родителей на уважение и понимание, на участие в жизни детского сада.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\Documents\фото\открытие олимпиады\олимпиада 129.JPG"/>
          <p:cNvPicPr>
            <a:picLocks noChangeAspect="1" noChangeArrowheads="1"/>
          </p:cNvPicPr>
          <p:nvPr/>
        </p:nvPicPr>
        <p:blipFill>
          <a:blip r:embed="rId2" cstate="print"/>
          <a:srcRect t="24480" b="15973"/>
          <a:stretch>
            <a:fillRect/>
          </a:stretch>
        </p:blipFill>
        <p:spPr bwMode="auto">
          <a:xfrm>
            <a:off x="3851920" y="2852936"/>
            <a:ext cx="4898061" cy="2304256"/>
          </a:xfrm>
          <a:prstGeom prst="rect">
            <a:avLst/>
          </a:prstGeom>
          <a:noFill/>
        </p:spPr>
      </p:pic>
      <p:pic>
        <p:nvPicPr>
          <p:cNvPr id="3076" name="Picture 4" descr="C:\Users\user\Documents\фото\выпуски\Новая папка\DSC02973.JPG"/>
          <p:cNvPicPr>
            <a:picLocks noChangeAspect="1" noChangeArrowheads="1"/>
          </p:cNvPicPr>
          <p:nvPr/>
        </p:nvPicPr>
        <p:blipFill>
          <a:blip r:embed="rId3" cstate="print"/>
          <a:srcRect b="25897"/>
          <a:stretch>
            <a:fillRect/>
          </a:stretch>
        </p:blipFill>
        <p:spPr bwMode="auto">
          <a:xfrm>
            <a:off x="251520" y="4221088"/>
            <a:ext cx="5186092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104</TotalTime>
  <Words>1440</Words>
  <Application>Microsoft Office PowerPoint</Application>
  <PresentationFormat>Экран (4:3)</PresentationFormat>
  <Paragraphs>138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2015-10-07T04:37:18Z</dcterms:created>
  <dcterms:modified xsi:type="dcterms:W3CDTF">2015-12-21T04:30:04Z</dcterms:modified>
</cp:coreProperties>
</file>