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2232025"/>
          </a:xfrm>
        </p:spPr>
        <p:txBody>
          <a:bodyPr>
            <a:normAutofit/>
          </a:bodyPr>
          <a:lstStyle/>
          <a:p>
            <a:r>
              <a:rPr lang="ru-RU" dirty="0" smtClean="0"/>
              <a:t>Новогодняя поделка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«ЕЛОЧКА»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114800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Выполнила </a:t>
            </a:r>
          </a:p>
          <a:p>
            <a:pPr algn="r"/>
            <a:r>
              <a:rPr lang="ru-RU" dirty="0" smtClean="0"/>
              <a:t>Овечкина Анастасия 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656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9. </a:t>
            </a:r>
            <a:r>
              <a:rPr lang="ru-RU" sz="3600" dirty="0" smtClean="0"/>
              <a:t>В маленькую дырочку, которую мы с мамой специально оставили, набили мягкий наполнитель, чтобы ёлочка была еще красивее!</a:t>
            </a:r>
            <a:endParaRPr lang="ru-RU" sz="3600" dirty="0"/>
          </a:p>
        </p:txBody>
      </p:sp>
      <p:pic>
        <p:nvPicPr>
          <p:cNvPr id="9218" name="Picture 2" descr="C:\Users\Андрей\Desktop\Новая папка\20151216_072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76200" y="2895600"/>
            <a:ext cx="4876800" cy="2743200"/>
          </a:xfrm>
          <a:prstGeom prst="rect">
            <a:avLst/>
          </a:prstGeom>
          <a:noFill/>
        </p:spPr>
      </p:pic>
      <p:pic>
        <p:nvPicPr>
          <p:cNvPr id="6" name="Picture 2" descr="C:\Users\Андрей\Desktop\Новая папка\20151216_0727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239018" y="2923779"/>
            <a:ext cx="4800598" cy="2763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10. Потом я зашила</a:t>
            </a:r>
            <a:br>
              <a:rPr lang="ru-RU" dirty="0" smtClean="0"/>
            </a:br>
            <a:r>
              <a:rPr lang="ru-RU" dirty="0" smtClean="0"/>
              <a:t> дырочку, и вот</a:t>
            </a:r>
            <a:br>
              <a:rPr lang="ru-RU" dirty="0" smtClean="0"/>
            </a:br>
            <a:r>
              <a:rPr lang="ru-RU" dirty="0" smtClean="0"/>
              <a:t> моя Ёлочка готова!</a:t>
            </a:r>
            <a:endParaRPr lang="ru-RU" dirty="0"/>
          </a:p>
        </p:txBody>
      </p:sp>
      <p:pic>
        <p:nvPicPr>
          <p:cNvPr id="10243" name="Picture 3" descr="C:\Users\Андрей\Desktop\Новая папка\20151216_073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3500966" y="1587502"/>
            <a:ext cx="6637867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670560"/>
          </a:xfrm>
        </p:spPr>
        <p:txBody>
          <a:bodyPr/>
          <a:lstStyle/>
          <a:p>
            <a:r>
              <a:rPr lang="ru-RU" b="1" i="1" dirty="0" smtClean="0"/>
              <a:t>С НОВЫМ ГОДОМ!!!</a:t>
            </a:r>
            <a:endParaRPr lang="ru-RU" b="1" i="1" dirty="0"/>
          </a:p>
        </p:txBody>
      </p:sp>
      <p:pic>
        <p:nvPicPr>
          <p:cNvPr id="11266" name="Picture 2" descr="C:\Users\Андрей\Desktop\Новая папка\20151216_113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304637" y="1667163"/>
            <a:ext cx="5745317" cy="4239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1. Сначала мы с мамой сделали шаблон Ёлочки </a:t>
            </a:r>
            <a:endParaRPr lang="ru-RU" dirty="0"/>
          </a:p>
        </p:txBody>
      </p:sp>
      <p:pic>
        <p:nvPicPr>
          <p:cNvPr id="1026" name="Picture 2" descr="C:\Users\Андрей\Desktop\Новая папка\20151216_071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По вырезанному шаблону сделали 2 заготовки Ёлочки</a:t>
            </a:r>
            <a:endParaRPr lang="ru-RU" dirty="0"/>
          </a:p>
        </p:txBody>
      </p:sp>
      <p:pic>
        <p:nvPicPr>
          <p:cNvPr id="2050" name="Picture 2" descr="C:\Users\Андрей\Desktop\Новая папка\20151216_0716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3. Вырезали обе заготовки по линиям</a:t>
            </a:r>
            <a:endParaRPr lang="ru-RU" dirty="0"/>
          </a:p>
        </p:txBody>
      </p:sp>
      <p:pic>
        <p:nvPicPr>
          <p:cNvPr id="3074" name="Picture 2" descr="C:\Users\Андрей\Desktop\Новая папка\20151216_071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4. Я сама разложила шарики на заготовки для Ёлочки</a:t>
            </a:r>
            <a:endParaRPr lang="ru-RU" dirty="0"/>
          </a:p>
        </p:txBody>
      </p:sp>
      <p:pic>
        <p:nvPicPr>
          <p:cNvPr id="4098" name="Picture 2" descr="C:\Users\Андрей\Desktop\Новая папка\20151216_072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5. Аккуратно пришила шарики к каждой заготовке</a:t>
            </a:r>
            <a:endParaRPr lang="ru-RU" dirty="0"/>
          </a:p>
        </p:txBody>
      </p:sp>
      <p:pic>
        <p:nvPicPr>
          <p:cNvPr id="5123" name="Picture 3" descr="C:\Users\Андрей\Desktop\Новая папка\20151216_072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 rot="5400000">
            <a:off x="4386218" y="2471782"/>
            <a:ext cx="5377744" cy="3024981"/>
          </a:xfrm>
          <a:prstGeom prst="rect">
            <a:avLst/>
          </a:prstGeom>
          <a:noFill/>
        </p:spPr>
      </p:pic>
      <p:pic>
        <p:nvPicPr>
          <p:cNvPr id="5122" name="Picture 2" descr="C:\Users\Андрей\Desktop\Новая папка\20151216_0721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287867" y="2650066"/>
            <a:ext cx="5147733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6. Вредная иголка никак не хотела помогать, исколола мне все пальцы </a:t>
            </a:r>
            <a:r>
              <a:rPr lang="ru-RU" dirty="0" smtClean="0">
                <a:sym typeface="Wingdings" pitchFamily="2" charset="2"/>
              </a:rPr>
              <a:t></a:t>
            </a:r>
            <a:endParaRPr lang="ru-RU" dirty="0"/>
          </a:p>
        </p:txBody>
      </p:sp>
      <p:pic>
        <p:nvPicPr>
          <p:cNvPr id="6146" name="Picture 2" descr="C:\Users\Андрей\Desktop\Новая папка\20151216_072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7. К одной из заготовок я пришила петельку.</a:t>
            </a:r>
            <a:endParaRPr lang="ru-RU" dirty="0"/>
          </a:p>
        </p:txBody>
      </p:sp>
      <p:pic>
        <p:nvPicPr>
          <p:cNvPr id="7170" name="Picture 2" descr="C:\Users\Андрей\Desktop\Новая папка\20151216_0725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983581" y="2207419"/>
            <a:ext cx="5562600" cy="312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8. Потом было САМОЕ сложное! Надо было красиво</a:t>
            </a:r>
            <a:br>
              <a:rPr lang="ru-RU" dirty="0" smtClean="0"/>
            </a:br>
            <a:r>
              <a:rPr lang="ru-RU" dirty="0" smtClean="0"/>
              <a:t> сшить 2 заготовки</a:t>
            </a:r>
            <a:br>
              <a:rPr lang="ru-RU" dirty="0" smtClean="0"/>
            </a:br>
            <a:r>
              <a:rPr lang="ru-RU" dirty="0" smtClean="0"/>
              <a:t> вместе.</a:t>
            </a:r>
            <a:endParaRPr lang="ru-RU" dirty="0"/>
          </a:p>
        </p:txBody>
      </p:sp>
      <p:pic>
        <p:nvPicPr>
          <p:cNvPr id="8194" name="Picture 2" descr="C:\Users\Андрей\Desktop\Новая папка\20151216_0729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4009417" y="2086583"/>
            <a:ext cx="5849564" cy="3352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114</Words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Эркер</vt:lpstr>
      <vt:lpstr>Трек</vt:lpstr>
      <vt:lpstr>Изящная</vt:lpstr>
      <vt:lpstr>Новогодняя поделка  «ЕЛОЧКА»</vt:lpstr>
      <vt:lpstr>1. Сначала мы с мамой сделали шаблон Ёлочки </vt:lpstr>
      <vt:lpstr>2. По вырезанному шаблону сделали 2 заготовки Ёлочки</vt:lpstr>
      <vt:lpstr>3. Вырезали обе заготовки по линиям</vt:lpstr>
      <vt:lpstr>4. Я сама разложила шарики на заготовки для Ёлочки</vt:lpstr>
      <vt:lpstr>5. Аккуратно пришила шарики к каждой заготовке</vt:lpstr>
      <vt:lpstr>6. Вредная иголка никак не хотела помогать, исколола мне все пальцы </vt:lpstr>
      <vt:lpstr>7. К одной из заготовок я пришила петельку.</vt:lpstr>
      <vt:lpstr>8. Потом было САМОЕ сложное! Надо было красиво  сшить 2 заготовки  вместе.</vt:lpstr>
      <vt:lpstr>9. В маленькую дырочку, которую мы с мамой специально оставили, набили мягкий наполнитель, чтобы ёлочка была еще красивее!</vt:lpstr>
      <vt:lpstr>10. Потом я зашила  дырочку, и вот  моя Ёлочка готова!</vt:lpstr>
      <vt:lpstr>С НОВЫМ ГОДОМ!!!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поделка  «ЕЛОЧКА»</dc:title>
  <dc:creator>Андрей</dc:creator>
  <cp:lastModifiedBy>Андрей</cp:lastModifiedBy>
  <cp:revision>8</cp:revision>
  <dcterms:created xsi:type="dcterms:W3CDTF">2015-12-16T08:36:11Z</dcterms:created>
  <dcterms:modified xsi:type="dcterms:W3CDTF">2015-12-16T09:22:43Z</dcterms:modified>
</cp:coreProperties>
</file>