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69" r:id="rId17"/>
    <p:sldId id="270" r:id="rId18"/>
    <p:sldId id="275" r:id="rId19"/>
    <p:sldId id="271" r:id="rId20"/>
    <p:sldId id="272" r:id="rId21"/>
    <p:sldId id="276" r:id="rId22"/>
    <p:sldId id="273" r:id="rId23"/>
    <p:sldId id="274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6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248CFB-E3E9-4D62-A4C3-C83CC498CCCC}" type="doc">
      <dgm:prSet loTypeId="urn:microsoft.com/office/officeart/2005/8/layout/cycle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95BCB0B-3785-4C93-8FDB-079906C717E6}">
      <dgm:prSet/>
      <dgm:spPr/>
      <dgm:t>
        <a:bodyPr/>
        <a:lstStyle/>
        <a:p>
          <a:pPr rtl="0"/>
          <a:r>
            <a:rPr lang="ru-RU" b="1" dirty="0" smtClean="0"/>
            <a:t>520</a:t>
          </a:r>
          <a:endParaRPr lang="ru-RU" dirty="0"/>
        </a:p>
      </dgm:t>
    </dgm:pt>
    <dgm:pt modelId="{9CC2BC6A-6D8E-4B44-A14B-B9FD2AEDAE8A}" type="parTrans" cxnId="{696299A3-2F65-486D-B2A8-72636D86A4AF}">
      <dgm:prSet/>
      <dgm:spPr/>
      <dgm:t>
        <a:bodyPr/>
        <a:lstStyle/>
        <a:p>
          <a:endParaRPr lang="ru-RU"/>
        </a:p>
      </dgm:t>
    </dgm:pt>
    <dgm:pt modelId="{C1856937-56BD-4E0E-AD18-077816A92D50}" type="sibTrans" cxnId="{696299A3-2F65-486D-B2A8-72636D86A4AF}">
      <dgm:prSet/>
      <dgm:spPr/>
      <dgm:t>
        <a:bodyPr/>
        <a:lstStyle/>
        <a:p>
          <a:endParaRPr lang="ru-RU"/>
        </a:p>
      </dgm:t>
    </dgm:pt>
    <dgm:pt modelId="{5CC42882-32C9-4E67-9615-E35EF71C58EB}">
      <dgm:prSet/>
      <dgm:spPr/>
      <dgm:t>
        <a:bodyPr/>
        <a:lstStyle/>
        <a:p>
          <a:pPr rtl="0"/>
          <a:r>
            <a:rPr lang="ru-RU" b="1" dirty="0" smtClean="0"/>
            <a:t>48</a:t>
          </a:r>
          <a:endParaRPr lang="ru-RU" dirty="0"/>
        </a:p>
      </dgm:t>
    </dgm:pt>
    <dgm:pt modelId="{C0786FF2-36B7-452A-AD81-B0D0D687A021}" type="parTrans" cxnId="{A50636E1-7288-4393-8654-9F5EC33D8786}">
      <dgm:prSet/>
      <dgm:spPr/>
      <dgm:t>
        <a:bodyPr/>
        <a:lstStyle/>
        <a:p>
          <a:endParaRPr lang="ru-RU"/>
        </a:p>
      </dgm:t>
    </dgm:pt>
    <dgm:pt modelId="{36396CA6-2DFF-496B-B5F1-989DA28F4190}" type="sibTrans" cxnId="{A50636E1-7288-4393-8654-9F5EC33D8786}">
      <dgm:prSet/>
      <dgm:spPr/>
      <dgm:t>
        <a:bodyPr/>
        <a:lstStyle/>
        <a:p>
          <a:endParaRPr lang="ru-RU"/>
        </a:p>
      </dgm:t>
    </dgm:pt>
    <dgm:pt modelId="{283E3F29-5F30-4E54-9FFA-8797E0D833DA}">
      <dgm:prSet/>
      <dgm:spPr/>
      <dgm:t>
        <a:bodyPr/>
        <a:lstStyle/>
        <a:p>
          <a:pPr rtl="0"/>
          <a:r>
            <a:rPr lang="ru-RU" b="1" dirty="0" smtClean="0"/>
            <a:t>980</a:t>
          </a:r>
          <a:endParaRPr lang="ru-RU" dirty="0"/>
        </a:p>
      </dgm:t>
    </dgm:pt>
    <dgm:pt modelId="{C68F36E5-B28F-470D-A3FB-EC949B3C535E}" type="parTrans" cxnId="{39880A63-DD2A-4018-B093-4543E2C1B651}">
      <dgm:prSet/>
      <dgm:spPr/>
      <dgm:t>
        <a:bodyPr/>
        <a:lstStyle/>
        <a:p>
          <a:endParaRPr lang="ru-RU"/>
        </a:p>
      </dgm:t>
    </dgm:pt>
    <dgm:pt modelId="{67025534-EBF8-40D4-A72F-F16D549C334D}" type="sibTrans" cxnId="{39880A63-DD2A-4018-B093-4543E2C1B651}">
      <dgm:prSet/>
      <dgm:spPr/>
      <dgm:t>
        <a:bodyPr/>
        <a:lstStyle/>
        <a:p>
          <a:endParaRPr lang="ru-RU"/>
        </a:p>
      </dgm:t>
    </dgm:pt>
    <dgm:pt modelId="{735EDF02-3003-4B85-B98A-5A9B7C99359E}">
      <dgm:prSet/>
      <dgm:spPr/>
      <dgm:t>
        <a:bodyPr/>
        <a:lstStyle/>
        <a:p>
          <a:pPr rtl="0"/>
          <a:r>
            <a:rPr lang="ru-RU" b="1" dirty="0" smtClean="0"/>
            <a:t>314</a:t>
          </a:r>
          <a:endParaRPr lang="ru-RU" dirty="0"/>
        </a:p>
      </dgm:t>
    </dgm:pt>
    <dgm:pt modelId="{D2DDD87E-6609-48FD-B25A-33EC6AFC490A}" type="parTrans" cxnId="{93385846-4378-4CAC-888F-A56D0DC16D8D}">
      <dgm:prSet/>
      <dgm:spPr/>
      <dgm:t>
        <a:bodyPr/>
        <a:lstStyle/>
        <a:p>
          <a:endParaRPr lang="ru-RU"/>
        </a:p>
      </dgm:t>
    </dgm:pt>
    <dgm:pt modelId="{4CC5B31E-92AD-4D4D-B082-9980B10B140E}" type="sibTrans" cxnId="{93385846-4378-4CAC-888F-A56D0DC16D8D}">
      <dgm:prSet/>
      <dgm:spPr/>
      <dgm:t>
        <a:bodyPr/>
        <a:lstStyle/>
        <a:p>
          <a:endParaRPr lang="ru-RU"/>
        </a:p>
      </dgm:t>
    </dgm:pt>
    <dgm:pt modelId="{7697D138-1F99-467E-A3A3-9F0ED5B778D6}">
      <dgm:prSet/>
      <dgm:spPr/>
      <dgm:t>
        <a:bodyPr/>
        <a:lstStyle/>
        <a:p>
          <a:pPr rtl="0"/>
          <a:r>
            <a:rPr lang="ru-RU" b="1" dirty="0" smtClean="0"/>
            <a:t>471</a:t>
          </a:r>
          <a:endParaRPr lang="ru-RU" dirty="0"/>
        </a:p>
      </dgm:t>
    </dgm:pt>
    <dgm:pt modelId="{A5B7BF70-C103-4F79-9C22-29F7B68BC095}" type="parTrans" cxnId="{F668F804-A3FD-4F89-A04E-BB54A869B29B}">
      <dgm:prSet/>
      <dgm:spPr/>
      <dgm:t>
        <a:bodyPr/>
        <a:lstStyle/>
        <a:p>
          <a:endParaRPr lang="ru-RU"/>
        </a:p>
      </dgm:t>
    </dgm:pt>
    <dgm:pt modelId="{6E93E4F0-9FA8-4F8C-A72D-1B326F8D8C21}" type="sibTrans" cxnId="{F668F804-A3FD-4F89-A04E-BB54A869B29B}">
      <dgm:prSet/>
      <dgm:spPr/>
      <dgm:t>
        <a:bodyPr/>
        <a:lstStyle/>
        <a:p>
          <a:endParaRPr lang="ru-RU"/>
        </a:p>
      </dgm:t>
    </dgm:pt>
    <dgm:pt modelId="{F39808FC-19FF-487E-A65A-1991C18CC131}">
      <dgm:prSet/>
      <dgm:spPr/>
      <dgm:t>
        <a:bodyPr/>
        <a:lstStyle/>
        <a:p>
          <a:pPr rtl="0"/>
          <a:r>
            <a:rPr lang="ru-RU" b="1" dirty="0" smtClean="0"/>
            <a:t>480</a:t>
          </a:r>
          <a:endParaRPr lang="ru-RU" b="1" dirty="0"/>
        </a:p>
      </dgm:t>
    </dgm:pt>
    <dgm:pt modelId="{3B3A3A0A-90EA-4301-B0C0-D5A7EB51FC0E}" type="parTrans" cxnId="{DF8D213E-8EF5-4B37-8E98-EBB0A622B9BA}">
      <dgm:prSet/>
      <dgm:spPr/>
      <dgm:t>
        <a:bodyPr/>
        <a:lstStyle/>
        <a:p>
          <a:endParaRPr lang="ru-RU"/>
        </a:p>
      </dgm:t>
    </dgm:pt>
    <dgm:pt modelId="{4B2DD7D0-DF1E-475F-9F20-2E60C22FAEEA}" type="sibTrans" cxnId="{DF8D213E-8EF5-4B37-8E98-EBB0A622B9BA}">
      <dgm:prSet/>
      <dgm:spPr/>
      <dgm:t>
        <a:bodyPr/>
        <a:lstStyle/>
        <a:p>
          <a:endParaRPr lang="ru-RU"/>
        </a:p>
      </dgm:t>
    </dgm:pt>
    <dgm:pt modelId="{B00E7CBA-7D3E-449F-A02B-54FD90A524DE}" type="pres">
      <dgm:prSet presAssocID="{2E248CFB-E3E9-4D62-A4C3-C83CC498CC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446264-DA94-4151-BEDF-BFD2A854E985}" type="pres">
      <dgm:prSet presAssocID="{195BCB0B-3785-4C93-8FDB-079906C717E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968B2A-0A16-4FDA-871B-0587CC0196F5}" type="pres">
      <dgm:prSet presAssocID="{195BCB0B-3785-4C93-8FDB-079906C717E6}" presName="spNode" presStyleCnt="0"/>
      <dgm:spPr/>
    </dgm:pt>
    <dgm:pt modelId="{E7509B04-AAF2-4DEF-98B6-5C2829143212}" type="pres">
      <dgm:prSet presAssocID="{C1856937-56BD-4E0E-AD18-077816A92D50}" presName="sibTrans" presStyleLbl="sibTrans1D1" presStyleIdx="0" presStyleCnt="6"/>
      <dgm:spPr/>
      <dgm:t>
        <a:bodyPr/>
        <a:lstStyle/>
        <a:p>
          <a:endParaRPr lang="ru-RU"/>
        </a:p>
      </dgm:t>
    </dgm:pt>
    <dgm:pt modelId="{DACADA5E-5668-45C9-BC22-739270442586}" type="pres">
      <dgm:prSet presAssocID="{5CC42882-32C9-4E67-9615-E35EF71C58E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A5DB7-647E-45DA-9E2F-2AE884B65941}" type="pres">
      <dgm:prSet presAssocID="{5CC42882-32C9-4E67-9615-E35EF71C58EB}" presName="spNode" presStyleCnt="0"/>
      <dgm:spPr/>
    </dgm:pt>
    <dgm:pt modelId="{A653A5BE-A47E-40E5-A50F-5C394C518ED0}" type="pres">
      <dgm:prSet presAssocID="{36396CA6-2DFF-496B-B5F1-989DA28F4190}" presName="sibTrans" presStyleLbl="sibTrans1D1" presStyleIdx="1" presStyleCnt="6"/>
      <dgm:spPr/>
      <dgm:t>
        <a:bodyPr/>
        <a:lstStyle/>
        <a:p>
          <a:endParaRPr lang="ru-RU"/>
        </a:p>
      </dgm:t>
    </dgm:pt>
    <dgm:pt modelId="{3DA237F8-5AA4-4405-8A69-4CC29CAEBA6D}" type="pres">
      <dgm:prSet presAssocID="{283E3F29-5F30-4E54-9FFA-8797E0D833D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6135DA-E20A-4FEF-B963-807CC8E975C0}" type="pres">
      <dgm:prSet presAssocID="{283E3F29-5F30-4E54-9FFA-8797E0D833DA}" presName="spNode" presStyleCnt="0"/>
      <dgm:spPr/>
    </dgm:pt>
    <dgm:pt modelId="{4E097418-606E-434E-9C82-C91F2A82A827}" type="pres">
      <dgm:prSet presAssocID="{67025534-EBF8-40D4-A72F-F16D549C334D}" presName="sibTrans" presStyleLbl="sibTrans1D1" presStyleIdx="2" presStyleCnt="6"/>
      <dgm:spPr/>
      <dgm:t>
        <a:bodyPr/>
        <a:lstStyle/>
        <a:p>
          <a:endParaRPr lang="ru-RU"/>
        </a:p>
      </dgm:t>
    </dgm:pt>
    <dgm:pt modelId="{231026D2-C2B1-4600-9C05-C900A0394E7E}" type="pres">
      <dgm:prSet presAssocID="{735EDF02-3003-4B85-B98A-5A9B7C99359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DD5DD8-5CFE-47E3-A78F-F06C0BDF8390}" type="pres">
      <dgm:prSet presAssocID="{735EDF02-3003-4B85-B98A-5A9B7C99359E}" presName="spNode" presStyleCnt="0"/>
      <dgm:spPr/>
    </dgm:pt>
    <dgm:pt modelId="{F8768736-A0B6-40B1-AEF4-77263E343CCD}" type="pres">
      <dgm:prSet presAssocID="{4CC5B31E-92AD-4D4D-B082-9980B10B140E}" presName="sibTrans" presStyleLbl="sibTrans1D1" presStyleIdx="3" presStyleCnt="6"/>
      <dgm:spPr/>
      <dgm:t>
        <a:bodyPr/>
        <a:lstStyle/>
        <a:p>
          <a:endParaRPr lang="ru-RU"/>
        </a:p>
      </dgm:t>
    </dgm:pt>
    <dgm:pt modelId="{29465858-1380-4E20-9D70-5901FF4678BF}" type="pres">
      <dgm:prSet presAssocID="{7697D138-1F99-467E-A3A3-9F0ED5B778D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2638B-9FB6-470B-84DB-F667FBB20557}" type="pres">
      <dgm:prSet presAssocID="{7697D138-1F99-467E-A3A3-9F0ED5B778D6}" presName="spNode" presStyleCnt="0"/>
      <dgm:spPr/>
    </dgm:pt>
    <dgm:pt modelId="{D200F484-19C8-4D69-B13C-4B4FD69EF51F}" type="pres">
      <dgm:prSet presAssocID="{6E93E4F0-9FA8-4F8C-A72D-1B326F8D8C21}" presName="sibTrans" presStyleLbl="sibTrans1D1" presStyleIdx="4" presStyleCnt="6"/>
      <dgm:spPr/>
      <dgm:t>
        <a:bodyPr/>
        <a:lstStyle/>
        <a:p>
          <a:endParaRPr lang="ru-RU"/>
        </a:p>
      </dgm:t>
    </dgm:pt>
    <dgm:pt modelId="{5C7A4C69-EDF6-4BCE-95D1-B4FA7E25EACD}" type="pres">
      <dgm:prSet presAssocID="{F39808FC-19FF-487E-A65A-1991C18CC13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93062-C088-4A7D-8A62-BB8F52D5A7AA}" type="pres">
      <dgm:prSet presAssocID="{F39808FC-19FF-487E-A65A-1991C18CC131}" presName="spNode" presStyleCnt="0"/>
      <dgm:spPr/>
    </dgm:pt>
    <dgm:pt modelId="{0445833C-1680-4031-9041-16A7C0667A13}" type="pres">
      <dgm:prSet presAssocID="{4B2DD7D0-DF1E-475F-9F20-2E60C22FAEEA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DA20ACCB-460A-4C51-89D7-D94910DFFE9E}" type="presOf" srcId="{2E248CFB-E3E9-4D62-A4C3-C83CC498CCCC}" destId="{B00E7CBA-7D3E-449F-A02B-54FD90A524DE}" srcOrd="0" destOrd="0" presId="urn:microsoft.com/office/officeart/2005/8/layout/cycle6"/>
    <dgm:cxn modelId="{B0362B5A-D0E1-488C-A4AB-46A80EEF6DFC}" type="presOf" srcId="{36396CA6-2DFF-496B-B5F1-989DA28F4190}" destId="{A653A5BE-A47E-40E5-A50F-5C394C518ED0}" srcOrd="0" destOrd="0" presId="urn:microsoft.com/office/officeart/2005/8/layout/cycle6"/>
    <dgm:cxn modelId="{93385846-4378-4CAC-888F-A56D0DC16D8D}" srcId="{2E248CFB-E3E9-4D62-A4C3-C83CC498CCCC}" destId="{735EDF02-3003-4B85-B98A-5A9B7C99359E}" srcOrd="3" destOrd="0" parTransId="{D2DDD87E-6609-48FD-B25A-33EC6AFC490A}" sibTransId="{4CC5B31E-92AD-4D4D-B082-9980B10B140E}"/>
    <dgm:cxn modelId="{8AA00336-BB46-4D1C-ABF5-2C87E8DF7FE7}" type="presOf" srcId="{195BCB0B-3785-4C93-8FDB-079906C717E6}" destId="{1B446264-DA94-4151-BEDF-BFD2A854E985}" srcOrd="0" destOrd="0" presId="urn:microsoft.com/office/officeart/2005/8/layout/cycle6"/>
    <dgm:cxn modelId="{AA715A88-63ED-4515-9ECE-593994795952}" type="presOf" srcId="{4CC5B31E-92AD-4D4D-B082-9980B10B140E}" destId="{F8768736-A0B6-40B1-AEF4-77263E343CCD}" srcOrd="0" destOrd="0" presId="urn:microsoft.com/office/officeart/2005/8/layout/cycle6"/>
    <dgm:cxn modelId="{F668F804-A3FD-4F89-A04E-BB54A869B29B}" srcId="{2E248CFB-E3E9-4D62-A4C3-C83CC498CCCC}" destId="{7697D138-1F99-467E-A3A3-9F0ED5B778D6}" srcOrd="4" destOrd="0" parTransId="{A5B7BF70-C103-4F79-9C22-29F7B68BC095}" sibTransId="{6E93E4F0-9FA8-4F8C-A72D-1B326F8D8C21}"/>
    <dgm:cxn modelId="{696299A3-2F65-486D-B2A8-72636D86A4AF}" srcId="{2E248CFB-E3E9-4D62-A4C3-C83CC498CCCC}" destId="{195BCB0B-3785-4C93-8FDB-079906C717E6}" srcOrd="0" destOrd="0" parTransId="{9CC2BC6A-6D8E-4B44-A14B-B9FD2AEDAE8A}" sibTransId="{C1856937-56BD-4E0E-AD18-077816A92D50}"/>
    <dgm:cxn modelId="{BADCD468-D944-453A-8D6D-AB4CA7B2CA11}" type="presOf" srcId="{735EDF02-3003-4B85-B98A-5A9B7C99359E}" destId="{231026D2-C2B1-4600-9C05-C900A0394E7E}" srcOrd="0" destOrd="0" presId="urn:microsoft.com/office/officeart/2005/8/layout/cycle6"/>
    <dgm:cxn modelId="{87DDBB81-1B86-4B96-9A17-F3E91DF78142}" type="presOf" srcId="{7697D138-1F99-467E-A3A3-9F0ED5B778D6}" destId="{29465858-1380-4E20-9D70-5901FF4678BF}" srcOrd="0" destOrd="0" presId="urn:microsoft.com/office/officeart/2005/8/layout/cycle6"/>
    <dgm:cxn modelId="{DF8D213E-8EF5-4B37-8E98-EBB0A622B9BA}" srcId="{2E248CFB-E3E9-4D62-A4C3-C83CC498CCCC}" destId="{F39808FC-19FF-487E-A65A-1991C18CC131}" srcOrd="5" destOrd="0" parTransId="{3B3A3A0A-90EA-4301-B0C0-D5A7EB51FC0E}" sibTransId="{4B2DD7D0-DF1E-475F-9F20-2E60C22FAEEA}"/>
    <dgm:cxn modelId="{0AC45DC9-5EDC-4240-A714-CB5F41A444CF}" type="presOf" srcId="{6E93E4F0-9FA8-4F8C-A72D-1B326F8D8C21}" destId="{D200F484-19C8-4D69-B13C-4B4FD69EF51F}" srcOrd="0" destOrd="0" presId="urn:microsoft.com/office/officeart/2005/8/layout/cycle6"/>
    <dgm:cxn modelId="{98344D95-B509-4411-B1AF-D93C31252935}" type="presOf" srcId="{F39808FC-19FF-487E-A65A-1991C18CC131}" destId="{5C7A4C69-EDF6-4BCE-95D1-B4FA7E25EACD}" srcOrd="0" destOrd="0" presId="urn:microsoft.com/office/officeart/2005/8/layout/cycle6"/>
    <dgm:cxn modelId="{78B3B7B9-5653-4FBE-890B-312675D8867A}" type="presOf" srcId="{283E3F29-5F30-4E54-9FFA-8797E0D833DA}" destId="{3DA237F8-5AA4-4405-8A69-4CC29CAEBA6D}" srcOrd="0" destOrd="0" presId="urn:microsoft.com/office/officeart/2005/8/layout/cycle6"/>
    <dgm:cxn modelId="{06FAC3A1-B3E9-44B7-88A0-1E62AEE4C27B}" type="presOf" srcId="{5CC42882-32C9-4E67-9615-E35EF71C58EB}" destId="{DACADA5E-5668-45C9-BC22-739270442586}" srcOrd="0" destOrd="0" presId="urn:microsoft.com/office/officeart/2005/8/layout/cycle6"/>
    <dgm:cxn modelId="{6BB88023-864A-4B1C-A1BD-26CF65621B4E}" type="presOf" srcId="{67025534-EBF8-40D4-A72F-F16D549C334D}" destId="{4E097418-606E-434E-9C82-C91F2A82A827}" srcOrd="0" destOrd="0" presId="urn:microsoft.com/office/officeart/2005/8/layout/cycle6"/>
    <dgm:cxn modelId="{A50636E1-7288-4393-8654-9F5EC33D8786}" srcId="{2E248CFB-E3E9-4D62-A4C3-C83CC498CCCC}" destId="{5CC42882-32C9-4E67-9615-E35EF71C58EB}" srcOrd="1" destOrd="0" parTransId="{C0786FF2-36B7-452A-AD81-B0D0D687A021}" sibTransId="{36396CA6-2DFF-496B-B5F1-989DA28F4190}"/>
    <dgm:cxn modelId="{861ABA96-1986-4CC6-814E-AFA33988CFBA}" type="presOf" srcId="{4B2DD7D0-DF1E-475F-9F20-2E60C22FAEEA}" destId="{0445833C-1680-4031-9041-16A7C0667A13}" srcOrd="0" destOrd="0" presId="urn:microsoft.com/office/officeart/2005/8/layout/cycle6"/>
    <dgm:cxn modelId="{39880A63-DD2A-4018-B093-4543E2C1B651}" srcId="{2E248CFB-E3E9-4D62-A4C3-C83CC498CCCC}" destId="{283E3F29-5F30-4E54-9FFA-8797E0D833DA}" srcOrd="2" destOrd="0" parTransId="{C68F36E5-B28F-470D-A3FB-EC949B3C535E}" sibTransId="{67025534-EBF8-40D4-A72F-F16D549C334D}"/>
    <dgm:cxn modelId="{E84682A2-BB2C-42FE-86D7-6DB8FF4D77F2}" type="presOf" srcId="{C1856937-56BD-4E0E-AD18-077816A92D50}" destId="{E7509B04-AAF2-4DEF-98B6-5C2829143212}" srcOrd="0" destOrd="0" presId="urn:microsoft.com/office/officeart/2005/8/layout/cycle6"/>
    <dgm:cxn modelId="{65691725-86C5-434B-A5C8-B0683FBF2E9D}" type="presParOf" srcId="{B00E7CBA-7D3E-449F-A02B-54FD90A524DE}" destId="{1B446264-DA94-4151-BEDF-BFD2A854E985}" srcOrd="0" destOrd="0" presId="urn:microsoft.com/office/officeart/2005/8/layout/cycle6"/>
    <dgm:cxn modelId="{552FE618-2C4F-4BEA-8CDA-AE01EB997763}" type="presParOf" srcId="{B00E7CBA-7D3E-449F-A02B-54FD90A524DE}" destId="{0E968B2A-0A16-4FDA-871B-0587CC0196F5}" srcOrd="1" destOrd="0" presId="urn:microsoft.com/office/officeart/2005/8/layout/cycle6"/>
    <dgm:cxn modelId="{DE9669B7-9742-4E48-8AE5-8BA1D9673E73}" type="presParOf" srcId="{B00E7CBA-7D3E-449F-A02B-54FD90A524DE}" destId="{E7509B04-AAF2-4DEF-98B6-5C2829143212}" srcOrd="2" destOrd="0" presId="urn:microsoft.com/office/officeart/2005/8/layout/cycle6"/>
    <dgm:cxn modelId="{319398EC-BE7C-4C9B-AFE3-ECA7D2D95530}" type="presParOf" srcId="{B00E7CBA-7D3E-449F-A02B-54FD90A524DE}" destId="{DACADA5E-5668-45C9-BC22-739270442586}" srcOrd="3" destOrd="0" presId="urn:microsoft.com/office/officeart/2005/8/layout/cycle6"/>
    <dgm:cxn modelId="{468A1027-7A64-4DD3-A27D-4A81ADDA1F9B}" type="presParOf" srcId="{B00E7CBA-7D3E-449F-A02B-54FD90A524DE}" destId="{44AA5DB7-647E-45DA-9E2F-2AE884B65941}" srcOrd="4" destOrd="0" presId="urn:microsoft.com/office/officeart/2005/8/layout/cycle6"/>
    <dgm:cxn modelId="{9DBD7F26-25C3-4C65-88E7-694D339B4AEA}" type="presParOf" srcId="{B00E7CBA-7D3E-449F-A02B-54FD90A524DE}" destId="{A653A5BE-A47E-40E5-A50F-5C394C518ED0}" srcOrd="5" destOrd="0" presId="urn:microsoft.com/office/officeart/2005/8/layout/cycle6"/>
    <dgm:cxn modelId="{978FA64B-0E18-4E33-BCC6-D7BB4D86D0A0}" type="presParOf" srcId="{B00E7CBA-7D3E-449F-A02B-54FD90A524DE}" destId="{3DA237F8-5AA4-4405-8A69-4CC29CAEBA6D}" srcOrd="6" destOrd="0" presId="urn:microsoft.com/office/officeart/2005/8/layout/cycle6"/>
    <dgm:cxn modelId="{29D5F93A-73E0-466F-85B2-A7694D7DA74E}" type="presParOf" srcId="{B00E7CBA-7D3E-449F-A02B-54FD90A524DE}" destId="{286135DA-E20A-4FEF-B963-807CC8E975C0}" srcOrd="7" destOrd="0" presId="urn:microsoft.com/office/officeart/2005/8/layout/cycle6"/>
    <dgm:cxn modelId="{C9E6353D-F7AE-4517-B535-06FB4F9DE890}" type="presParOf" srcId="{B00E7CBA-7D3E-449F-A02B-54FD90A524DE}" destId="{4E097418-606E-434E-9C82-C91F2A82A827}" srcOrd="8" destOrd="0" presId="urn:microsoft.com/office/officeart/2005/8/layout/cycle6"/>
    <dgm:cxn modelId="{99E54E94-862D-47BB-9BA2-E3871C53D2DA}" type="presParOf" srcId="{B00E7CBA-7D3E-449F-A02B-54FD90A524DE}" destId="{231026D2-C2B1-4600-9C05-C900A0394E7E}" srcOrd="9" destOrd="0" presId="urn:microsoft.com/office/officeart/2005/8/layout/cycle6"/>
    <dgm:cxn modelId="{843DFE48-8609-439D-86F3-A6D68D187187}" type="presParOf" srcId="{B00E7CBA-7D3E-449F-A02B-54FD90A524DE}" destId="{94DD5DD8-5CFE-47E3-A78F-F06C0BDF8390}" srcOrd="10" destOrd="0" presId="urn:microsoft.com/office/officeart/2005/8/layout/cycle6"/>
    <dgm:cxn modelId="{12167C0D-F5F3-4E47-AE16-2E4D2E1F50FD}" type="presParOf" srcId="{B00E7CBA-7D3E-449F-A02B-54FD90A524DE}" destId="{F8768736-A0B6-40B1-AEF4-77263E343CCD}" srcOrd="11" destOrd="0" presId="urn:microsoft.com/office/officeart/2005/8/layout/cycle6"/>
    <dgm:cxn modelId="{DDEDCFFE-805C-4DCC-A1DE-7F61124B32FA}" type="presParOf" srcId="{B00E7CBA-7D3E-449F-A02B-54FD90A524DE}" destId="{29465858-1380-4E20-9D70-5901FF4678BF}" srcOrd="12" destOrd="0" presId="urn:microsoft.com/office/officeart/2005/8/layout/cycle6"/>
    <dgm:cxn modelId="{6FABF829-9CE6-4C70-97E6-37E89AF86007}" type="presParOf" srcId="{B00E7CBA-7D3E-449F-A02B-54FD90A524DE}" destId="{36D2638B-9FB6-470B-84DB-F667FBB20557}" srcOrd="13" destOrd="0" presId="urn:microsoft.com/office/officeart/2005/8/layout/cycle6"/>
    <dgm:cxn modelId="{212DE4AB-4ED5-47C0-99DB-84DC4F0DF93E}" type="presParOf" srcId="{B00E7CBA-7D3E-449F-A02B-54FD90A524DE}" destId="{D200F484-19C8-4D69-B13C-4B4FD69EF51F}" srcOrd="14" destOrd="0" presId="urn:microsoft.com/office/officeart/2005/8/layout/cycle6"/>
    <dgm:cxn modelId="{374A2415-B7C2-4F82-85E7-30B641538071}" type="presParOf" srcId="{B00E7CBA-7D3E-449F-A02B-54FD90A524DE}" destId="{5C7A4C69-EDF6-4BCE-95D1-B4FA7E25EACD}" srcOrd="15" destOrd="0" presId="urn:microsoft.com/office/officeart/2005/8/layout/cycle6"/>
    <dgm:cxn modelId="{CAA7F481-62F3-40D8-B5A5-2E192B272C77}" type="presParOf" srcId="{B00E7CBA-7D3E-449F-A02B-54FD90A524DE}" destId="{73B93062-C088-4A7D-8A62-BB8F52D5A7AA}" srcOrd="16" destOrd="0" presId="urn:microsoft.com/office/officeart/2005/8/layout/cycle6"/>
    <dgm:cxn modelId="{358F748A-41CD-48A5-9DD7-2540F0C31E5F}" type="presParOf" srcId="{B00E7CBA-7D3E-449F-A02B-54FD90A524DE}" destId="{0445833C-1680-4031-9041-16A7C0667A13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545216C-561F-43F6-BAC8-4123B8D6F0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backgrounds_100063"/>
          <p:cNvPicPr>
            <a:picLocks noGrp="1" noChangeAspect="1" noChangeArrowheads="1" noCro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9050"/>
            <a:ext cx="9144000" cy="6877050"/>
          </a:xfrm>
          <a:noFill/>
          <a:ln/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95288" y="1557338"/>
            <a:ext cx="84963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800" b="1" dirty="0" smtClean="0">
                <a:solidFill>
                  <a:schemeClr val="bg1"/>
                </a:solidFill>
                <a:latin typeface="Arial Unicode MS" pitchFamily="34" charset="-128"/>
              </a:rPr>
              <a:t>Урок</a:t>
            </a:r>
          </a:p>
          <a:p>
            <a:pPr algn="ctr">
              <a:spcBef>
                <a:spcPct val="50000"/>
              </a:spcBef>
            </a:pPr>
            <a:r>
              <a:rPr lang="ru-RU" sz="8800" b="1" dirty="0" smtClean="0">
                <a:solidFill>
                  <a:schemeClr val="bg1"/>
                </a:solidFill>
                <a:latin typeface="Arial Unicode MS" pitchFamily="34" charset="-128"/>
              </a:rPr>
              <a:t>математики</a:t>
            </a:r>
            <a:endParaRPr lang="ru-RU" sz="8800" b="1" dirty="0">
              <a:solidFill>
                <a:schemeClr val="bg1"/>
              </a:solidFill>
              <a:latin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istrator\Рабочий стол\1327513400_ovceby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980728"/>
            <a:ext cx="2784309" cy="2088232"/>
          </a:xfrm>
          <a:prstGeom prst="rect">
            <a:avLst/>
          </a:prstGeom>
          <a:noFill/>
        </p:spPr>
      </p:pic>
      <p:pic>
        <p:nvPicPr>
          <p:cNvPr id="7" name="Picture 3" descr="C:\Documents and Settings\Administrator\Рабочий стол\1327513400_ovceby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2784309" cy="20882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Овцебык-  его шерсть достигает 150</a:t>
            </a:r>
            <a:endParaRPr lang="ru-RU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Documents and Settings\Administrator\Рабочий стол\5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041576"/>
            <a:ext cx="5699193" cy="38164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1268413"/>
            <a:ext cx="8713788" cy="43703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5123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42875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14313"/>
            <a:ext cx="135731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2875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5715000"/>
            <a:ext cx="15001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214313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214313"/>
            <a:ext cx="13573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313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79388" y="1268413"/>
          <a:ext cx="8785298" cy="40324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48065"/>
                <a:gridCol w="805319"/>
                <a:gridCol w="805319"/>
                <a:gridCol w="732108"/>
                <a:gridCol w="805319"/>
                <a:gridCol w="732108"/>
                <a:gridCol w="805319"/>
                <a:gridCol w="951741"/>
              </a:tblGrid>
              <a:tr h="1344150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Множитель</a:t>
                      </a:r>
                      <a:endParaRPr lang="ru-RU" sz="36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6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18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</a:t>
                      </a:r>
                      <a:endParaRPr lang="ru-RU" sz="3600" dirty="0"/>
                    </a:p>
                  </a:txBody>
                  <a:tcPr/>
                </a:tc>
              </a:tr>
              <a:tr h="13441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>
                          <a:solidFill>
                            <a:srgbClr val="00B050"/>
                          </a:solidFill>
                        </a:rPr>
                        <a:t>Множитель</a:t>
                      </a:r>
                    </a:p>
                    <a:p>
                      <a:pPr algn="ctr"/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6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/>
                </a:tc>
              </a:tr>
              <a:tr h="1344150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rgbClr val="FF0000"/>
                          </a:solidFill>
                        </a:rPr>
                        <a:t>Произведение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72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98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90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100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3348038" y="2781300"/>
            <a:ext cx="86360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/>
              <a:t>12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40200" y="4076700"/>
            <a:ext cx="792163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/>
              <a:t>80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003800" y="4076700"/>
            <a:ext cx="720725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/>
              <a:t>90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724525" y="2781300"/>
            <a:ext cx="792163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/>
              <a:t>7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516688" y="1484313"/>
            <a:ext cx="719137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/>
              <a:t>3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308850" y="4076700"/>
            <a:ext cx="64770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/>
              <a:t>54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01013" y="2781300"/>
            <a:ext cx="792162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/>
              <a:t>25</a:t>
            </a:r>
          </a:p>
        </p:txBody>
      </p:sp>
      <p:pic>
        <p:nvPicPr>
          <p:cNvPr id="23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661248"/>
            <a:ext cx="15001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733256"/>
            <a:ext cx="15001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5661248"/>
            <a:ext cx="15001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5733256"/>
            <a:ext cx="15001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5001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75" y="142875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214313"/>
            <a:ext cx="1357313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2875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13" y="5715000"/>
            <a:ext cx="15001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5805264"/>
            <a:ext cx="13573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5715000"/>
            <a:ext cx="15001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75" y="214313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38" y="214313"/>
            <a:ext cx="1357312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4313"/>
            <a:ext cx="1500188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79388" y="1268413"/>
          <a:ext cx="8784978" cy="3960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23036"/>
                <a:gridCol w="878498"/>
                <a:gridCol w="1024914"/>
                <a:gridCol w="951706"/>
                <a:gridCol w="951706"/>
                <a:gridCol w="1024914"/>
                <a:gridCol w="1024914"/>
                <a:gridCol w="805290"/>
              </a:tblGrid>
              <a:tr h="1394564">
                <a:tc>
                  <a:txBody>
                    <a:bodyPr/>
                    <a:lstStyle/>
                    <a:p>
                      <a:pPr algn="l"/>
                      <a:r>
                        <a:rPr lang="ru-RU" sz="3600" dirty="0" smtClean="0">
                          <a:solidFill>
                            <a:schemeClr val="tx2"/>
                          </a:solidFill>
                        </a:rPr>
                        <a:t>Делимое</a:t>
                      </a:r>
                      <a:endParaRPr lang="ru-RU" sz="36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80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36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68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56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36</a:t>
                      </a:r>
                      <a:endParaRPr lang="ru-RU" sz="3600" dirty="0"/>
                    </a:p>
                  </a:txBody>
                  <a:tcPr/>
                </a:tc>
              </a:tr>
              <a:tr h="1394564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Делитель</a:t>
                      </a:r>
                      <a:endParaRPr lang="ru-RU" sz="3600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</a:tr>
              <a:tr h="117131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solidFill>
                            <a:srgbClr val="C00000"/>
                          </a:solidFill>
                        </a:rPr>
                        <a:t>Частное</a:t>
                      </a:r>
                      <a:endParaRPr lang="ru-RU" sz="3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15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34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339975" y="1484313"/>
            <a:ext cx="792163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/>
              <a:t>45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276600" y="4149725"/>
            <a:ext cx="86360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/>
              <a:t>16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284663" y="2852738"/>
            <a:ext cx="792162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/>
              <a:t>18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219700" y="1484313"/>
            <a:ext cx="792163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/>
              <a:t>50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156325" y="2852738"/>
            <a:ext cx="863600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/>
              <a:t>2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7235825" y="4221163"/>
            <a:ext cx="792163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/>
              <a:t>14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72450" y="4221163"/>
            <a:ext cx="720725" cy="6461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600" dirty="0"/>
              <a:t>12</a:t>
            </a:r>
          </a:p>
        </p:txBody>
      </p:sp>
      <p:pic>
        <p:nvPicPr>
          <p:cNvPr id="23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43813" y="5733256"/>
            <a:ext cx="15001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661248"/>
            <a:ext cx="15001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733256"/>
            <a:ext cx="15001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5001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188640"/>
            <a:ext cx="15001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 descr="H:\Documents and Settings\Aida\Рабочий стол\НОвая ГРАФИКА сборник\КАРТИНКИ СБОРНИК_ школьные\hr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1713" y="5867400"/>
            <a:ext cx="1500187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6000" dirty="0" smtClean="0"/>
              <a:t>12 метров хвост петуха</a:t>
            </a:r>
            <a:endParaRPr lang="ru-RU" sz="6000" dirty="0"/>
          </a:p>
        </p:txBody>
      </p:sp>
      <p:pic>
        <p:nvPicPr>
          <p:cNvPr id="2050" name="Picture 2" descr="C:\Documents and Settings\Administrator\Рабочий стол\807-300x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064896" cy="53765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32656"/>
          <a:ext cx="8229600" cy="5793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683568" y="692696"/>
            <a:ext cx="1368152" cy="108012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?</a:t>
            </a:r>
            <a:r>
              <a:rPr lang="ru-RU" sz="8800" b="1" dirty="0" smtClean="0">
                <a:solidFill>
                  <a:schemeClr val="tx1"/>
                </a:solidFill>
              </a:rPr>
              <a:t>?</a:t>
            </a:r>
            <a:endParaRPr lang="ru-RU" sz="8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64219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Слон на 480кг или в 5 раз больше своего слоненка</a:t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Administrator\Рабочий стол\i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988840"/>
            <a:ext cx="3168352" cy="4441615"/>
          </a:xfrm>
          <a:prstGeom prst="rect">
            <a:avLst/>
          </a:prstGeom>
          <a:noFill/>
        </p:spPr>
      </p:pic>
      <p:pic>
        <p:nvPicPr>
          <p:cNvPr id="6147" name="Picture 3" descr="C:\Documents and Settings\Administrator\Рабочий стол\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4968552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0000" b="1" dirty="0" smtClean="0"/>
              <a:t>      </a:t>
            </a:r>
            <a:r>
              <a:rPr lang="ru-RU" sz="20000" b="1" dirty="0" smtClean="0"/>
              <a:t>48:2</a:t>
            </a:r>
            <a:endParaRPr lang="ru-RU" sz="2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5000" b="1" dirty="0" smtClean="0"/>
              <a:t> (40+8):2</a:t>
            </a:r>
            <a:endParaRPr lang="ru-RU" sz="1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0" b="1" dirty="0" smtClean="0"/>
              <a:t>     24</a:t>
            </a:r>
            <a:endParaRPr lang="ru-RU" sz="2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0" b="1" dirty="0" smtClean="0"/>
              <a:t>  24*2</a:t>
            </a:r>
            <a:endParaRPr lang="ru-RU" sz="2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2" descr="C:\Documents and Settings\Administrator\Рабочий стол\77.jpeg"/>
          <p:cNvPicPr>
            <a:picLocks noGrp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488831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5000" dirty="0" smtClean="0"/>
              <a:t> </a:t>
            </a:r>
            <a:r>
              <a:rPr lang="ru-RU" sz="15000" b="1" dirty="0" smtClean="0"/>
              <a:t>(20+4)*2</a:t>
            </a:r>
            <a:endParaRPr lang="ru-RU" sz="15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0" b="1" dirty="0" smtClean="0"/>
              <a:t>    48</a:t>
            </a:r>
            <a:endParaRPr lang="ru-RU" sz="2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0" dirty="0" smtClean="0"/>
              <a:t> </a:t>
            </a:r>
            <a:r>
              <a:rPr lang="ru-RU" sz="20000" b="1" dirty="0" smtClean="0"/>
              <a:t>480:2</a:t>
            </a:r>
            <a:endParaRPr lang="ru-RU" sz="2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5100" b="1" dirty="0" smtClean="0"/>
              <a:t>(400+80):2</a:t>
            </a:r>
          </a:p>
          <a:p>
            <a:pPr>
              <a:buNone/>
            </a:pPr>
            <a:endParaRPr lang="ru-RU" sz="2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0" b="1" dirty="0" smtClean="0"/>
              <a:t>   240</a:t>
            </a:r>
            <a:endParaRPr lang="ru-RU" sz="2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0" b="1" dirty="0" smtClean="0"/>
              <a:t> 240*2</a:t>
            </a:r>
            <a:endParaRPr lang="ru-RU" sz="2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0" b="1" dirty="0" smtClean="0"/>
              <a:t>   480</a:t>
            </a:r>
            <a:endParaRPr lang="ru-RU" sz="2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0" b="1" dirty="0" smtClean="0"/>
              <a:t>480:20</a:t>
            </a:r>
            <a:endParaRPr lang="ru-RU" sz="2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12000" b="1" dirty="0" smtClean="0"/>
              <a:t>(400+80):20</a:t>
            </a:r>
            <a:endParaRPr lang="ru-RU" sz="1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0" b="1" dirty="0" smtClean="0"/>
              <a:t>    24</a:t>
            </a:r>
            <a:endParaRPr lang="ru-RU" sz="20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   Длина кита 33 м. Это на 19 м больше, чем у акулы. Какова длина акулы?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kitgorbach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3857652" cy="3429024"/>
          </a:xfrm>
        </p:spPr>
      </p:pic>
      <p:pic>
        <p:nvPicPr>
          <p:cNvPr id="8" name="Содержимое 7" descr="217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643050"/>
            <a:ext cx="4038600" cy="3429024"/>
          </a:xfrm>
        </p:spPr>
      </p:pic>
      <p:sp>
        <p:nvSpPr>
          <p:cNvPr id="9" name="TextBox 8"/>
          <p:cNvSpPr txBox="1"/>
          <p:nvPr/>
        </p:nvSpPr>
        <p:spPr>
          <a:xfrm>
            <a:off x="500034" y="5786454"/>
            <a:ext cx="2943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Ответ: 14 м.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560840" cy="572100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</p:pic>
      <p:sp>
        <p:nvSpPr>
          <p:cNvPr id="5" name="Скругленный прямоугольник 4"/>
          <p:cNvSpPr/>
          <p:nvPr/>
        </p:nvSpPr>
        <p:spPr>
          <a:xfrm>
            <a:off x="5292080" y="4653136"/>
            <a:ext cx="2520280" cy="136815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?</a:t>
            </a:r>
            <a:r>
              <a:rPr lang="ru-RU" sz="9600" b="1" dirty="0" smtClean="0">
                <a:solidFill>
                  <a:schemeClr val="tx1"/>
                </a:solidFill>
              </a:rPr>
              <a:t>?</a:t>
            </a:r>
            <a:endParaRPr lang="ru-RU" sz="9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57018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Потребовалось бы 7 000 000 000 частиц тумана, чтобы наполнить чайную ложку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123" name="Picture 3" descr="C:\Documents and Settings\Administrator\Рабочий стол\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844824"/>
            <a:ext cx="4224469" cy="4860066"/>
          </a:xfrm>
          <a:prstGeom prst="rect">
            <a:avLst/>
          </a:prstGeom>
          <a:noFill/>
        </p:spPr>
      </p:pic>
      <p:pic>
        <p:nvPicPr>
          <p:cNvPr id="5124" name="Picture 4" descr="C:\Documents and Settings\Administrator\Рабочий стол\3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44824"/>
            <a:ext cx="4283968" cy="4824536"/>
          </a:xfrm>
          <a:prstGeom prst="rect">
            <a:avLst/>
          </a:prstGeom>
          <a:noFill/>
        </p:spPr>
      </p:pic>
      <p:pic>
        <p:nvPicPr>
          <p:cNvPr id="5122" name="Picture 2" descr="C:\Documents and Settings\Administrator\Рабочий стол\3.jpe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140968"/>
            <a:ext cx="1428750" cy="193280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Реши задачу</a:t>
            </a:r>
            <a:endParaRPr lang="ru-RU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Группа ветеринаров за три недели взяли на лечение животных. В первую неделю они вылечили 120 видов животных, во вторую в 5 раз меньше, чем в первую, а в третью в 3 раза больше, чем во вторую. Сколько животных они вылечили за три недели?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b="1" dirty="0" smtClean="0"/>
              <a:t>216 см- червь Линеус, питается падалью и другими маленькими червями</a:t>
            </a:r>
            <a:endParaRPr lang="ru-RU" sz="3200" b="1" dirty="0"/>
          </a:p>
        </p:txBody>
      </p:sp>
      <p:pic>
        <p:nvPicPr>
          <p:cNvPr id="4098" name="Picture 2" descr="C:\Documents and Settings\Administrator\Рабочий стол\4b04f88830_24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1577"/>
            <a:ext cx="9144000" cy="5436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Autofit/>
          </a:bodyPr>
          <a:lstStyle/>
          <a:p>
            <a:pPr algn="r"/>
            <a:r>
              <a:rPr lang="ru-RU" sz="4800" dirty="0" smtClean="0"/>
              <a:t>Таракан может 28 дней жить без головы!</a:t>
            </a:r>
            <a:endParaRPr lang="ru-RU" sz="4800" dirty="0" smtClean="0">
              <a:solidFill>
                <a:srgbClr val="C00000"/>
              </a:solidFill>
            </a:endParaRPr>
          </a:p>
        </p:txBody>
      </p:sp>
      <p:sp>
        <p:nvSpPr>
          <p:cNvPr id="5123" name="Содержимое 2"/>
          <p:cNvSpPr>
            <a:spLocks noGrp="1"/>
          </p:cNvSpPr>
          <p:nvPr>
            <p:ph idx="1"/>
          </p:nvPr>
        </p:nvSpPr>
        <p:spPr>
          <a:xfrm>
            <a:off x="4788024" y="2708920"/>
            <a:ext cx="4032448" cy="215510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Ещё один удивительный факт, подтверждающий выдающуюся жизнеспособность насекомых.                   </a:t>
            </a: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0688" y="4164013"/>
            <a:ext cx="4048125" cy="2700337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902200"/>
            <a:ext cx="2925763" cy="1955800"/>
          </a:xfrm>
          <a:prstGeom prst="rect">
            <a:avLst/>
          </a:prstGeom>
          <a:noFill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844824"/>
            <a:ext cx="3505200" cy="229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MY DOCUMENTS\МАРИНА\За страницами учебника\картинки\радуга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5720" y="857232"/>
            <a:ext cx="7786742" cy="517064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1000" b="1" dirty="0">
                <a:ln w="11430">
                  <a:noFill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Молодцы</a:t>
            </a:r>
            <a:r>
              <a:rPr lang="ru-RU" sz="11000" b="1" dirty="0" smtClean="0">
                <a:ln w="11430">
                  <a:noFill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!!!</a:t>
            </a:r>
          </a:p>
          <a:p>
            <a:pPr algn="ctr">
              <a:defRPr/>
            </a:pPr>
            <a:r>
              <a:rPr lang="ru-RU" sz="11000" b="1" dirty="0" smtClean="0">
                <a:ln w="11430">
                  <a:noFill/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Оценки за урок…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pPr algn="l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Комар делает крыльями 1000 взмахов в секунду, это в 5 раз больше, чем пчела. Сколько взмахов в секунду делает пчела?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komar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8625" y="2500307"/>
            <a:ext cx="3714747" cy="2786081"/>
          </a:xfrm>
        </p:spPr>
      </p:pic>
      <p:pic>
        <p:nvPicPr>
          <p:cNvPr id="6" name="Содержимое 5" descr="img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2500306"/>
            <a:ext cx="3775166" cy="2786082"/>
          </a:xfrm>
        </p:spPr>
      </p:pic>
      <p:sp>
        <p:nvSpPr>
          <p:cNvPr id="8" name="TextBox 7"/>
          <p:cNvSpPr txBox="1"/>
          <p:nvPr/>
        </p:nvSpPr>
        <p:spPr>
          <a:xfrm>
            <a:off x="500034" y="5786454"/>
            <a:ext cx="4520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Ответ: 200 взмахов.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Масса новорожденного слонёнка - 130 кг, он на 1870 кг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</a:rPr>
              <a:t>легше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детёныша синего кита. Какова масса новорожденного синего кита?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86083818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548731"/>
            <a:ext cx="4038600" cy="3028950"/>
          </a:xfrm>
        </p:spPr>
      </p:pic>
      <p:pic>
        <p:nvPicPr>
          <p:cNvPr id="6" name="Содержимое 5" descr="75267550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48731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500034" y="5857892"/>
            <a:ext cx="3502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Ответ: 2000 кг.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357454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Бобр может не дышать под водой 15 минут, а кашалот – в 4 раза дольше. Какое время может пребывать под водой кашалот? 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5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89000" y="2575719"/>
            <a:ext cx="3175000" cy="3353611"/>
          </a:xfrm>
        </p:spPr>
      </p:pic>
      <p:pic>
        <p:nvPicPr>
          <p:cNvPr id="6" name="Содержимое 5" descr="kashalotic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7" y="2571744"/>
            <a:ext cx="3571901" cy="3325129"/>
          </a:xfrm>
        </p:spPr>
      </p:pic>
      <p:sp>
        <p:nvSpPr>
          <p:cNvPr id="7" name="TextBox 6"/>
          <p:cNvSpPr txBox="1"/>
          <p:nvPr/>
        </p:nvSpPr>
        <p:spPr>
          <a:xfrm>
            <a:off x="571472" y="6072206"/>
            <a:ext cx="3437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Ответ: 60 мин.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1486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Туловище японского гигантского краба достигает 60 см, а есть крабы-горошины с размером тела 2 см. Во сколько раз туловище краба-гиганта больше чем краба-горошины?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yaronskii-crab-payk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357158" y="3429000"/>
            <a:ext cx="4038600" cy="2497959"/>
          </a:xfrm>
        </p:spPr>
      </p:pic>
      <p:pic>
        <p:nvPicPr>
          <p:cNvPr id="6" name="Содержимое 5" descr="Краб-горошина (Pisidia longimana)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4876" y="3429000"/>
            <a:ext cx="4038600" cy="2472941"/>
          </a:xfrm>
        </p:spPr>
      </p:pic>
      <p:sp>
        <p:nvSpPr>
          <p:cNvPr id="7" name="TextBox 6"/>
          <p:cNvSpPr txBox="1"/>
          <p:nvPr/>
        </p:nvSpPr>
        <p:spPr>
          <a:xfrm>
            <a:off x="428596" y="6072206"/>
            <a:ext cx="363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Ответ: в 30 раз.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Масса щуки – 34 кг, а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</a:rPr>
              <a:t>рыбы-меч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 – на 265 кг больше. Какова масса </a:t>
            </a:r>
            <a:r>
              <a:rPr lang="ru-RU" sz="3600" b="1" i="1" dirty="0" err="1" smtClean="0">
                <a:solidFill>
                  <a:schemeClr val="tx2">
                    <a:lumMod val="50000"/>
                  </a:schemeClr>
                </a:solidFill>
              </a:rPr>
              <a:t>рыбы-меч</a:t>
            </a:r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?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33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500" y="2428868"/>
            <a:ext cx="3810000" cy="3214710"/>
          </a:xfrm>
        </p:spPr>
      </p:pic>
      <p:pic>
        <p:nvPicPr>
          <p:cNvPr id="6" name="Содержимое 5" descr="1207167582_riba-metch_4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7801" y="2428868"/>
            <a:ext cx="3879397" cy="3214710"/>
          </a:xfrm>
        </p:spPr>
      </p:pic>
      <p:sp>
        <p:nvSpPr>
          <p:cNvPr id="7" name="TextBox 6"/>
          <p:cNvSpPr txBox="1"/>
          <p:nvPr/>
        </p:nvSpPr>
        <p:spPr>
          <a:xfrm>
            <a:off x="500034" y="5929330"/>
            <a:ext cx="3268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Ответ: 299 кг.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/>
          </a:bodyPr>
          <a:lstStyle/>
          <a:p>
            <a:pPr algn="l"/>
            <a:r>
              <a:rPr lang="ru-RU" sz="3600" b="1" i="1" dirty="0" smtClean="0">
                <a:solidFill>
                  <a:schemeClr val="tx2">
                    <a:lumMod val="50000"/>
                  </a:schemeClr>
                </a:solidFill>
              </a:rPr>
              <a:t>Масса бурого медведя – 350 кг, а белого – 500 кг. На сколько килограмм белый медведь тяжелее бурого? </a:t>
            </a:r>
            <a:endParaRPr lang="ru-RU" sz="3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1225882320_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a2fda56a8c84d67f7fdee483614d1e0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7" name="TextBox 6"/>
          <p:cNvSpPr txBox="1"/>
          <p:nvPr/>
        </p:nvSpPr>
        <p:spPr>
          <a:xfrm>
            <a:off x="571472" y="5715016"/>
            <a:ext cx="3866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C00000"/>
                </a:solidFill>
              </a:rPr>
              <a:t>Ответ: на 150 кг.</a:t>
            </a:r>
            <a:endParaRPr lang="ru-RU" sz="3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E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155</TotalTime>
  <Words>407</Words>
  <Application>Microsoft Office PowerPoint</Application>
  <PresentationFormat>Экран (4:3)</PresentationFormat>
  <Paragraphs>97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    Длина кита 33 м. Это на 19 м больше, чем у акулы. Какова длина акулы?</vt:lpstr>
      <vt:lpstr>Комар делает крыльями 1000 взмахов в секунду, это в 5 раз больше, чем пчела. Сколько взмахов в секунду делает пчела?</vt:lpstr>
      <vt:lpstr>Масса новорожденного слонёнка - 130 кг, он на 1870 кг легше детёныша синего кита. Какова масса новорожденного синего кита?</vt:lpstr>
      <vt:lpstr>Бобр может не дышать под водой 15 минут, а кашалот – в 4 раза дольше. Какое время может пребывать под водой кашалот? </vt:lpstr>
      <vt:lpstr>Туловище японского гигантского краба достигает 60 см, а есть крабы-горошины с размером тела 2 см. Во сколько раз туловище краба-гиганта больше чем краба-горошины?</vt:lpstr>
      <vt:lpstr>Масса щуки – 34 кг, а рыбы-меч – на 265 кг больше. Какова масса рыбы-меч?</vt:lpstr>
      <vt:lpstr>Масса бурого медведя – 350 кг, а белого – 500 кг. На сколько килограмм белый медведь тяжелее бурого? </vt:lpstr>
      <vt:lpstr>Овцебык-  его шерсть достигает 150</vt:lpstr>
      <vt:lpstr>Слайд 11</vt:lpstr>
      <vt:lpstr>Слайд 12</vt:lpstr>
      <vt:lpstr>12 метров хвост петуха</vt:lpstr>
      <vt:lpstr>Слайд 14</vt:lpstr>
      <vt:lpstr>Слон на 480кг или в 5 раз больше своего слоненка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Потребовалось бы 7 000 000 000 частиц тумана, чтобы наполнить чайную ложку </vt:lpstr>
      <vt:lpstr>Реши задачу</vt:lpstr>
      <vt:lpstr>216 см- червь Линеус, питается падалью и другими маленькими червями</vt:lpstr>
      <vt:lpstr>Таракан может 28 дней жить без головы!</vt:lpstr>
      <vt:lpstr>Слайд 35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18</cp:revision>
  <dcterms:modified xsi:type="dcterms:W3CDTF">2013-02-15T19:50:18Z</dcterms:modified>
</cp:coreProperties>
</file>