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E72B-D3A7-4292-BB8C-549641AA8A5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71F-ED47-4AA1-B348-388C1B12C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E72B-D3A7-4292-BB8C-549641AA8A5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71F-ED47-4AA1-B348-388C1B12C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E72B-D3A7-4292-BB8C-549641AA8A5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71F-ED47-4AA1-B348-388C1B12C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E72B-D3A7-4292-BB8C-549641AA8A5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71F-ED47-4AA1-B348-388C1B12C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E72B-D3A7-4292-BB8C-549641AA8A5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71F-ED47-4AA1-B348-388C1B12C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E72B-D3A7-4292-BB8C-549641AA8A5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71F-ED47-4AA1-B348-388C1B12C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E72B-D3A7-4292-BB8C-549641AA8A5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71F-ED47-4AA1-B348-388C1B12C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E72B-D3A7-4292-BB8C-549641AA8A5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71F-ED47-4AA1-B348-388C1B12C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E72B-D3A7-4292-BB8C-549641AA8A5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71F-ED47-4AA1-B348-388C1B12C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E72B-D3A7-4292-BB8C-549641AA8A5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71F-ED47-4AA1-B348-388C1B12C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E72B-D3A7-4292-BB8C-549641AA8A5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71F-ED47-4AA1-B348-388C1B12C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1E72B-D3A7-4292-BB8C-549641AA8A5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B671F-ED47-4AA1-B348-388C1B12C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Зимние пейзажи в детских рисунках</a:t>
            </a:r>
            <a:endParaRPr lang="ru-RU" sz="6000" b="1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00768"/>
            <a:ext cx="6343672" cy="85723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Кравцун М.Г. </a:t>
            </a:r>
            <a:br>
              <a:rPr lang="ru-RU" sz="2000" dirty="0" smtClean="0"/>
            </a:br>
            <a:r>
              <a:rPr lang="ru-RU" sz="2000" dirty="0" smtClean="0"/>
              <a:t>МБОУ ЕСОШ №1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ВОПРОСЫ</a:t>
            </a:r>
            <a:endParaRPr lang="ru-RU" sz="6000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bg1"/>
                </a:solidFill>
              </a:rPr>
              <a:t>Какие цвета в основном используют на зимних пейзажах?</a:t>
            </a:r>
          </a:p>
          <a:p>
            <a:r>
              <a:rPr lang="ru-RU" sz="3600" i="1" dirty="0" smtClean="0">
                <a:solidFill>
                  <a:schemeClr val="bg1"/>
                </a:solidFill>
              </a:rPr>
              <a:t>Что бы вы нарисовали на зимней картине?</a:t>
            </a:r>
          </a:p>
          <a:p>
            <a:r>
              <a:rPr lang="ru-RU" sz="3600" i="1" dirty="0" smtClean="0">
                <a:solidFill>
                  <a:schemeClr val="bg1"/>
                </a:solidFill>
              </a:rPr>
              <a:t>За что вы любите зиму?</a:t>
            </a:r>
          </a:p>
          <a:p>
            <a:r>
              <a:rPr lang="ru-RU" sz="3600" i="1" dirty="0" smtClean="0">
                <a:solidFill>
                  <a:schemeClr val="bg1"/>
                </a:solidFill>
              </a:rPr>
              <a:t>Какое ваше любимое время года? Опишите 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maam.ru/upload/blogs/c8d84aa849f5c7f3b86a6a1bf1d1b7f2.jp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428604"/>
            <a:ext cx="8072462" cy="60543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stranamasterov.ru/img4/i2013/12/16/21_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08" y="285728"/>
            <a:ext cx="4582152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img0.liveinternet.ru/images/attach/c/5/87/97/87097596_4346601_IMG_8060_Agaev_Edik_6l_J_200910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1000108"/>
            <a:ext cx="6667500" cy="500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s07.radikal.ru/i180/1112/08/97a892f46eb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785794"/>
            <a:ext cx="8396145" cy="5588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://risuemlegko.ru/wp-content/uploads/2012/10/%D0%97%D0%B8%D0%BC%D0%BD%D0%B8%D0%B9-%D0%9C%D0%BE%D1%82%D0%B8%D0%B2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428604"/>
            <a:ext cx="8143932" cy="61079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festival.1september.ru/articles/417009/img9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714356"/>
            <a:ext cx="8715436" cy="5746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www.o-detstve.ru/assets/images/userfiles/22673/images/IMG_48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500042"/>
            <a:ext cx="8715436" cy="58490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http://stranamasterov.ru/img4/i2014/11/28/348207_a24_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142820"/>
            <a:ext cx="4847092" cy="657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Зимние пейзажи в детских рисунках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пейзажи в детских рисунках</dc:title>
  <dc:creator>Вася</dc:creator>
  <cp:lastModifiedBy>Вася</cp:lastModifiedBy>
  <cp:revision>2</cp:revision>
  <dcterms:created xsi:type="dcterms:W3CDTF">2015-12-22T05:49:54Z</dcterms:created>
  <dcterms:modified xsi:type="dcterms:W3CDTF">2015-12-22T05:58:00Z</dcterms:modified>
</cp:coreProperties>
</file>