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0" r:id="rId4"/>
    <p:sldId id="261" r:id="rId5"/>
    <p:sldId id="262" r:id="rId6"/>
    <p:sldId id="263" r:id="rId7"/>
    <p:sldId id="264" r:id="rId8"/>
    <p:sldId id="265" r:id="rId9"/>
    <p:sldId id="258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4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DFA28-87F8-40C8-9560-6BEF5C9E4EF3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ic4you.ru/allimage/y2011/10-15/12216/1292760.png" TargetMode="External"/><Relationship Id="rId2" Type="http://schemas.openxmlformats.org/officeDocument/2006/relationships/hyperlink" Target="http://cdn.garcya.us/wp-content/uploads/2010/12/Christmas_Wallpaper-62.jpg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u7.s.progorod11.ru/userfiles/picitem/img-20141205162327-117.jpg" TargetMode="External"/><Relationship Id="rId5" Type="http://schemas.openxmlformats.org/officeDocument/2006/relationships/hyperlink" Target="http://www.images.lesyadraw.ru/2013/12/kak_narisovat_sani_deda_moroza1.png" TargetMode="External"/><Relationship Id="rId4" Type="http://schemas.openxmlformats.org/officeDocument/2006/relationships/hyperlink" Target="http://www.images.lesyadraw.ru/2013/12/kak_narisovat_sani_deda_moroza.gi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syadraw.ru/raznye/rasteniy/kak-narisovat-novogodnyuyu-elku-karandashom-poe-tapno.html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lenaranko.ucoz.ru/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ак нарисовать сани Деда Мороза карандашом поэтапно"/>
          <p:cNvPicPr>
            <a:picLocks noChangeAspect="1" noChangeArrowheads="1" noCrop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483768" y="1916832"/>
            <a:ext cx="4824536" cy="338564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3528" y="548680"/>
            <a:ext cx="679489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Как нарисовать сани Деда Мороза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15816" y="5380672"/>
            <a:ext cx="315265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Баранник</a:t>
            </a:r>
            <a:r>
              <a:rPr lang="ru-RU" dirty="0" smtClean="0"/>
              <a:t> Ирина </a:t>
            </a:r>
            <a:r>
              <a:rPr lang="ru-RU" dirty="0" err="1" smtClean="0"/>
              <a:t>алексеевна</a:t>
            </a:r>
            <a:r>
              <a:rPr lang="ru-RU" dirty="0" smtClean="0"/>
              <a:t> </a:t>
            </a:r>
          </a:p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МБОУ СОШ №12</a:t>
            </a:r>
          </a:p>
          <a:p>
            <a:r>
              <a:rPr lang="ru-RU" dirty="0" smtClean="0"/>
              <a:t>Г. Белая Калитва п. Коксовый </a:t>
            </a:r>
          </a:p>
          <a:p>
            <a:r>
              <a:rPr lang="ru-RU" dirty="0" smtClean="0"/>
              <a:t>Ростовской области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611560" y="764704"/>
            <a:ext cx="8064896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Интернет </a:t>
            </a:r>
            <a:r>
              <a:rPr kumimoji="0" lang="ru-RU" sz="36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– ресурсы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844824"/>
            <a:ext cx="792088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http://cdn.garcya.us/wp-content/uploads/2010/12/Christmas_Wallpaper-62.jpg</a:t>
            </a:r>
            <a:r>
              <a:rPr lang="ru-RU" dirty="0" smtClean="0"/>
              <a:t> </a:t>
            </a:r>
          </a:p>
          <a:p>
            <a:pPr algn="ctr"/>
            <a:r>
              <a:rPr lang="ru-RU" sz="2400" i="1" dirty="0" smtClean="0">
                <a:solidFill>
                  <a:schemeClr val="bg1"/>
                </a:solidFill>
              </a:rPr>
              <a:t>новогодние обои (основа для создания фона)</a:t>
            </a:r>
          </a:p>
          <a:p>
            <a:pPr algn="ctr"/>
            <a:endParaRPr lang="ru-RU" sz="700" i="1" dirty="0" smtClean="0"/>
          </a:p>
          <a:p>
            <a:pPr algn="ctr"/>
            <a:r>
              <a:rPr lang="en-US" dirty="0" smtClean="0">
                <a:hlinkClick r:id="rId3"/>
              </a:rPr>
              <a:t>http://pic4you.ru/allimage/y2011/10-15/12216/1292760.png</a:t>
            </a:r>
            <a:r>
              <a:rPr lang="ru-RU" dirty="0" smtClean="0"/>
              <a:t> </a:t>
            </a:r>
          </a:p>
          <a:p>
            <a:pPr lvl="0" algn="ctr"/>
            <a:r>
              <a:rPr lang="ru-RU" sz="2400" i="1" dirty="0" smtClean="0">
                <a:solidFill>
                  <a:schemeClr val="bg1"/>
                </a:solidFill>
              </a:rPr>
              <a:t>рамка из снежинок</a:t>
            </a:r>
          </a:p>
          <a:p>
            <a:pPr lvl="0" algn="ctr"/>
            <a:endParaRPr lang="ru-RU" sz="800" i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140968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www.images.lesyadraw.ru/2013/12/kak_narisovat_sani_deda_moroza.gif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3789040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www.images.lesyadraw.ru/2013/12/kak_narisovat_sani_deda_moroza1.png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4293096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/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4149080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u7.s.progorod11.ru/userfiles/picitem/img-20141205162327-117.jpg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27784" y="-17885368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Загадки про санки в стихах.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Все лето стояли,</a:t>
            </a:r>
            <a:br>
              <a:rPr lang="ru-RU" dirty="0" smtClean="0"/>
            </a:br>
            <a:r>
              <a:rPr lang="ru-RU" dirty="0" smtClean="0"/>
              <a:t>Зимы ожидали,</a:t>
            </a:r>
            <a:br>
              <a:rPr lang="ru-RU" dirty="0" smtClean="0"/>
            </a:br>
            <a:r>
              <a:rPr lang="ru-RU" dirty="0" smtClean="0"/>
              <a:t>Дождались поры –</a:t>
            </a:r>
            <a:br>
              <a:rPr lang="ru-RU" dirty="0" smtClean="0"/>
            </a:br>
            <a:r>
              <a:rPr lang="ru-RU" dirty="0" smtClean="0"/>
              <a:t>Помчались с горы.</a:t>
            </a:r>
            <a:br>
              <a:rPr lang="ru-RU" dirty="0" smtClean="0"/>
            </a:br>
            <a:r>
              <a:rPr lang="ru-RU" dirty="0" smtClean="0"/>
              <a:t>(Санки)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476672"/>
            <a:ext cx="741682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Ни машина, ни лошадка,</a:t>
            </a:r>
            <a:br>
              <a:rPr lang="ru-RU" sz="3600" b="1" dirty="0" smtClean="0">
                <a:solidFill>
                  <a:schemeClr val="bg1"/>
                </a:solidFill>
              </a:rPr>
            </a:br>
            <a:r>
              <a:rPr lang="ru-RU" sz="3600" b="1" dirty="0" smtClean="0">
                <a:solidFill>
                  <a:schemeClr val="bg1"/>
                </a:solidFill>
              </a:rPr>
              <a:t>Деревянная площадка,</a:t>
            </a:r>
            <a:br>
              <a:rPr lang="ru-RU" sz="3600" b="1" dirty="0" smtClean="0">
                <a:solidFill>
                  <a:schemeClr val="bg1"/>
                </a:solidFill>
              </a:rPr>
            </a:br>
            <a:r>
              <a:rPr lang="ru-RU" sz="3600" b="1" dirty="0" smtClean="0">
                <a:solidFill>
                  <a:schemeClr val="bg1"/>
                </a:solidFill>
              </a:rPr>
              <a:t>А под нею две полоски,</a:t>
            </a:r>
            <a:br>
              <a:rPr lang="ru-RU" sz="3600" b="1" dirty="0" smtClean="0">
                <a:solidFill>
                  <a:schemeClr val="bg1"/>
                </a:solidFill>
              </a:rPr>
            </a:br>
            <a:r>
              <a:rPr lang="ru-RU" sz="3600" b="1" dirty="0" smtClean="0">
                <a:solidFill>
                  <a:schemeClr val="bg1"/>
                </a:solidFill>
              </a:rPr>
              <a:t>Из металла или доски.</a:t>
            </a:r>
            <a:br>
              <a:rPr lang="ru-RU" sz="3600" b="1" dirty="0" smtClean="0">
                <a:solidFill>
                  <a:schemeClr val="bg1"/>
                </a:solidFill>
              </a:rPr>
            </a:br>
            <a:r>
              <a:rPr lang="ru-RU" sz="3600" b="1" dirty="0" smtClean="0">
                <a:solidFill>
                  <a:schemeClr val="bg1"/>
                </a:solidFill>
              </a:rPr>
              <a:t>Только по снегу скользят.</a:t>
            </a:r>
            <a:br>
              <a:rPr lang="ru-RU" sz="3600" b="1" dirty="0" smtClean="0">
                <a:solidFill>
                  <a:schemeClr val="bg1"/>
                </a:solidFill>
              </a:rPr>
            </a:br>
            <a:r>
              <a:rPr lang="ru-RU" sz="3600" b="1" dirty="0" smtClean="0">
                <a:solidFill>
                  <a:schemeClr val="bg1"/>
                </a:solidFill>
              </a:rPr>
              <a:t>По асфальту не хотят.</a:t>
            </a:r>
            <a:br>
              <a:rPr lang="ru-RU" sz="3600" b="1" dirty="0" smtClean="0">
                <a:solidFill>
                  <a:schemeClr val="bg1"/>
                </a:solidFill>
              </a:rPr>
            </a:br>
            <a:r>
              <a:rPr lang="ru-RU" sz="3600" b="1" dirty="0" smtClean="0">
                <a:solidFill>
                  <a:schemeClr val="bg1"/>
                </a:solidFill>
              </a:rPr>
              <a:t>С горки вниз стремятся сами</a:t>
            </a:r>
            <a:br>
              <a:rPr lang="ru-RU" sz="3600" b="1" dirty="0" smtClean="0">
                <a:solidFill>
                  <a:schemeClr val="bg1"/>
                </a:solidFill>
              </a:rPr>
            </a:br>
            <a:r>
              <a:rPr lang="ru-RU" sz="3600" b="1" dirty="0" smtClean="0">
                <a:solidFill>
                  <a:schemeClr val="bg1"/>
                </a:solidFill>
              </a:rPr>
              <a:t>Удивительные… 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 </a:t>
            </a:r>
            <a:endParaRPr lang="ru-RU" b="1" dirty="0">
              <a:solidFill>
                <a:schemeClr val="bg1"/>
              </a:solidFill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763688" y="4149080"/>
            <a:ext cx="4678164" cy="2708920"/>
            <a:chOff x="1763688" y="4149080"/>
            <a:chExt cx="4678164" cy="2708920"/>
          </a:xfrm>
        </p:grpSpPr>
        <p:pic>
          <p:nvPicPr>
            <p:cNvPr id="24580" name="Picture 4" descr="http://u7.s.progorod11.ru/userfiles/picitem/img-20141205162327-117.jpg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1763688" y="4941168"/>
              <a:ext cx="4678164" cy="1916832"/>
            </a:xfrm>
            <a:prstGeom prst="rect">
              <a:avLst/>
            </a:prstGeom>
            <a:noFill/>
          </p:spPr>
        </p:pic>
        <p:sp>
          <p:nvSpPr>
            <p:cNvPr id="10" name="Прямоугольник 9"/>
            <p:cNvSpPr/>
            <p:nvPr/>
          </p:nvSpPr>
          <p:spPr>
            <a:xfrm>
              <a:off x="4499992" y="4149080"/>
              <a:ext cx="164545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accent1">
                      <a:satMod val="200000"/>
                      <a:tint val="3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сани</a:t>
              </a:r>
              <a:endParaRPr lang="ru-RU" sz="54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Как нарисовать сани карандашом поэтапно"/>
          <p:cNvPicPr>
            <a:picLocks noChangeAspect="1" noChangeArrowheads="1"/>
          </p:cNvPicPr>
          <p:nvPr/>
        </p:nvPicPr>
        <p:blipFill>
          <a:blip r:embed="rId2" cstate="screen"/>
          <a:srcRect t="9072"/>
          <a:stretch>
            <a:fillRect/>
          </a:stretch>
        </p:blipFill>
        <p:spPr bwMode="auto">
          <a:xfrm>
            <a:off x="1043608" y="1916832"/>
            <a:ext cx="6191250" cy="43304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0" y="260648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800" dirty="0" smtClean="0">
                <a:solidFill>
                  <a:schemeClr val="bg1">
                    <a:lumMod val="95000"/>
                  </a:schemeClr>
                </a:solidFill>
              </a:rPr>
              <a:t>Начнем с основ </a:t>
            </a:r>
            <a:r>
              <a:rPr lang="ru-RU" sz="2800" dirty="0" smtClean="0">
                <a:solidFill>
                  <a:schemeClr val="bg1">
                    <a:lumMod val="95000"/>
                  </a:schemeClr>
                </a:solidFill>
              </a:rPr>
              <a:t>саней. Нарисуйте </a:t>
            </a:r>
            <a:r>
              <a:rPr lang="ru-RU" sz="2800" dirty="0" smtClean="0">
                <a:solidFill>
                  <a:schemeClr val="bg1">
                    <a:lumMod val="95000"/>
                  </a:schemeClr>
                </a:solidFill>
              </a:rPr>
              <a:t>длинный прямоугольник, потом второй сверху на определенном расстоя</a:t>
            </a:r>
            <a:r>
              <a:rPr lang="ru-RU" sz="2800" dirty="0" smtClean="0"/>
              <a:t>нии приблизительно по середине, тольк</a:t>
            </a:r>
            <a:r>
              <a:rPr lang="ru-RU" sz="2800" dirty="0" smtClean="0">
                <a:solidFill>
                  <a:schemeClr val="bg1">
                    <a:lumMod val="95000"/>
                  </a:schemeClr>
                </a:solidFill>
              </a:rPr>
              <a:t>о тоньше и меньше</a:t>
            </a:r>
            <a:r>
              <a:rPr lang="ru-RU" sz="2800" dirty="0" smtClean="0"/>
              <a:t>. Потом впереди что-то похожее на бук</a:t>
            </a:r>
            <a:r>
              <a:rPr lang="ru-RU" sz="2800" dirty="0" smtClean="0">
                <a:solidFill>
                  <a:schemeClr val="bg1">
                    <a:lumMod val="95000"/>
                  </a:schemeClr>
                </a:solidFill>
              </a:rPr>
              <a:t>ву С и </a:t>
            </a:r>
            <a:r>
              <a:rPr lang="ru-RU" sz="2800" dirty="0" smtClean="0">
                <a:solidFill>
                  <a:schemeClr val="bg1"/>
                </a:solidFill>
              </a:rPr>
              <a:t>перего</a:t>
            </a:r>
            <a:r>
              <a:rPr lang="ru-RU" sz="2800" dirty="0" smtClean="0"/>
              <a:t>родки между частями.</a:t>
            </a:r>
          </a:p>
          <a:p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Как нарисовать сани Деда Мороза"/>
          <p:cNvPicPr>
            <a:picLocks noChangeAspect="1" noChangeArrowheads="1"/>
          </p:cNvPicPr>
          <p:nvPr/>
        </p:nvPicPr>
        <p:blipFill>
          <a:blip r:embed="rId2" cstate="screen"/>
          <a:srcRect t="25704"/>
          <a:stretch>
            <a:fillRect/>
          </a:stretch>
        </p:blipFill>
        <p:spPr bwMode="auto">
          <a:xfrm>
            <a:off x="1619672" y="1196752"/>
            <a:ext cx="5939258" cy="33943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2555776" y="548680"/>
            <a:ext cx="46706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Теперь спинку саней.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Как нарисовать сани Деда Мороза поэтапно"/>
          <p:cNvPicPr>
            <a:picLocks noChangeAspect="1" noChangeArrowheads="1"/>
          </p:cNvPicPr>
          <p:nvPr/>
        </p:nvPicPr>
        <p:blipFill>
          <a:blip r:embed="rId2" cstate="screen"/>
          <a:srcRect t="25704"/>
          <a:stretch>
            <a:fillRect/>
          </a:stretch>
        </p:blipFill>
        <p:spPr bwMode="auto">
          <a:xfrm>
            <a:off x="683568" y="1844824"/>
            <a:ext cx="6191250" cy="35383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251520" y="332656"/>
            <a:ext cx="86409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3600" b="1" dirty="0" smtClean="0">
                <a:solidFill>
                  <a:schemeClr val="bg1"/>
                </a:solidFill>
              </a:rPr>
              <a:t>Немного детализируем и приукрасим, но можно этого не делать, если сложно.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323528" y="980728"/>
            <a:ext cx="6191250" cy="4762500"/>
            <a:chOff x="323528" y="980728"/>
            <a:chExt cx="6191250" cy="4762500"/>
          </a:xfrm>
        </p:grpSpPr>
        <p:pic>
          <p:nvPicPr>
            <p:cNvPr id="21506" name="Picture 2" descr="Как рисовать сани Деда Мороза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323528" y="980728"/>
              <a:ext cx="6191250" cy="47625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3" name="Прямоугольник 2"/>
            <p:cNvSpPr/>
            <p:nvPr/>
          </p:nvSpPr>
          <p:spPr>
            <a:xfrm>
              <a:off x="395536" y="980728"/>
              <a:ext cx="2304256" cy="5040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467544" y="332656"/>
            <a:ext cx="87652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Нарисуйте наклоненную </a:t>
            </a:r>
            <a:r>
              <a:rPr lang="ru-RU" sz="3600" b="1" dirty="0" smtClean="0">
                <a:solidFill>
                  <a:schemeClr val="bg1"/>
                </a:solidFill>
                <a:hlinkClick r:id="rId3" tooltip="Как нарисовать Новогоднюю елку карандашом поэтапно"/>
              </a:rPr>
              <a:t>елку</a:t>
            </a:r>
            <a:r>
              <a:rPr lang="ru-RU" sz="3600" b="1" dirty="0" smtClean="0">
                <a:solidFill>
                  <a:schemeClr val="bg1"/>
                </a:solidFill>
              </a:rPr>
              <a:t> и подарок.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Как нарисовать сани Деда Мороза карандашом поэтапно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11560" y="1268760"/>
            <a:ext cx="6191250" cy="47625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1268760"/>
            <a:ext cx="2304256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620688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Затем еще подарки и новогодние игрушки </a:t>
            </a:r>
            <a:r>
              <a:rPr lang="ru-RU" sz="3600" dirty="0" smtClean="0"/>
              <a:t>на елке.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Как нарисовать сани Деда Мороза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3528" y="620688"/>
            <a:ext cx="6191250" cy="47625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67544" y="620688"/>
            <a:ext cx="2304256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Как нарисовать сани Деда Мороза карандашом поэтапно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39552" y="1052736"/>
            <a:ext cx="5976664" cy="414361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4" y="404664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ru-RU" sz="3600" dirty="0" smtClean="0"/>
              <a:t>Сани Деда Мороза готовы, осталось только раскрасить в цвета.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11560" y="908720"/>
            <a:ext cx="8064896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Arial" pitchFamily="34" charset="0"/>
              </a:rPr>
              <a:t>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сточник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шаблона: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Ранько Елена Алексеевна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учитель начальных классов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МАОУ лицей №21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  г. Иваново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latin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Сайт:</a:t>
            </a:r>
            <a:r>
              <a:rPr kumimoji="0" lang="ru-RU" sz="24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Arial" pitchFamily="34" charset="0"/>
                <a:hlinkClick r:id="rId2"/>
              </a:rPr>
              <a:t>http://elenaranko.ucoz.ru/</a:t>
            </a:r>
            <a:r>
              <a:rPr lang="ru-RU" sz="2400" i="1" dirty="0" smtClean="0">
                <a:latin typeface="Times New Roman" pitchFamily="18" charset="0"/>
                <a:cs typeface="Arial" pitchFamily="34" charset="0"/>
              </a:rPr>
              <a:t>    </a:t>
            </a: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1760" y="4005064"/>
            <a:ext cx="4558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</a:rPr>
              <a:t>Благодарность автору шаблона</a:t>
            </a:r>
            <a:endParaRPr lang="ru-RU" sz="2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7F7F"/>
      </a:hlink>
      <a:folHlink>
        <a:srgbClr val="FFE5E5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169</Words>
  <Application>Microsoft Office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user</cp:lastModifiedBy>
  <cp:revision>9</cp:revision>
  <dcterms:created xsi:type="dcterms:W3CDTF">2013-08-17T08:34:50Z</dcterms:created>
  <dcterms:modified xsi:type="dcterms:W3CDTF">2015-12-21T17:53:43Z</dcterms:modified>
</cp:coreProperties>
</file>