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nches\Downloads\зима 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68051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КРАТКОСРОЧНЫЙ ПРОЕКТ: </a:t>
            </a:r>
            <a:br>
              <a:rPr lang="ru-RU" sz="5400" b="1" dirty="0" smtClean="0">
                <a:latin typeface="Bookman Old Style" pitchFamily="18" charset="0"/>
              </a:rPr>
            </a:br>
            <a:r>
              <a:rPr lang="ru-RU" sz="5400" b="1" dirty="0" smtClean="0">
                <a:latin typeface="Bookman Old Style" pitchFamily="18" charset="0"/>
              </a:rPr>
              <a:t> ДЕНЬ РОЖДЕНИЕ ДЕДА МОРОЗА</a:t>
            </a:r>
            <a:endParaRPr lang="ru-RU" sz="5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РАБОТА ДЕТЕЙ И РОДИТЕЛЕЙ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6300192" y="40466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Sanches\Desktop\2фото\Делаем_открытку\Открытка_Илья\IMG_8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2304256" cy="1540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Sanches\Desktop\2фото\Делаем_открытку\Открытка_Илья\IMG_8114.JPG"/>
          <p:cNvPicPr>
            <a:picLocks noChangeAspect="1" noChangeArrowheads="1"/>
          </p:cNvPicPr>
          <p:nvPr/>
        </p:nvPicPr>
        <p:blipFill>
          <a:blip r:embed="rId3" cstate="print"/>
          <a:srcRect l="34940" t="5113" r="7476" b="12200"/>
          <a:stretch>
            <a:fillRect/>
          </a:stretch>
        </p:blipFill>
        <p:spPr bwMode="auto">
          <a:xfrm>
            <a:off x="323528" y="1124744"/>
            <a:ext cx="201622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Sanches\Desktop\2фото\Делаем_открытку\Открытка_Илья\IMG_8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1656184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Sanches\Desktop\2фото\Делаем_открытку\IMG_0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280831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Picture 7" descr="C:\Users\Sanches\Desktop\2фото\Делаем_открытку\IMG_05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140968"/>
            <a:ext cx="14916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C:\Users\Sanches\Desktop\2фото\Делаем_открытку\IMG_05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301208"/>
            <a:ext cx="163564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 descr="C:\Users\Sanches\Desktop\2фото\Делаем_открытку\IMG_05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140968"/>
            <a:ext cx="129614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C:\Users\Sanches\Desktop\2фото\Делаем_открытку\IMG_0542.JPG"/>
          <p:cNvPicPr>
            <a:picLocks noChangeAspect="1" noChangeArrowheads="1"/>
          </p:cNvPicPr>
          <p:nvPr/>
        </p:nvPicPr>
        <p:blipFill>
          <a:blip r:embed="rId9" cstate="print"/>
          <a:srcRect l="16138" t="3801" r="12988"/>
          <a:stretch>
            <a:fillRect/>
          </a:stretch>
        </p:blipFill>
        <p:spPr bwMode="auto">
          <a:xfrm>
            <a:off x="5929322" y="4429132"/>
            <a:ext cx="15841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4-конечная звезда 13"/>
          <p:cNvSpPr/>
          <p:nvPr/>
        </p:nvSpPr>
        <p:spPr>
          <a:xfrm>
            <a:off x="7884368" y="12687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364088" y="33569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2483768" y="30689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884368" y="51571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792" y="332656"/>
            <a:ext cx="4968552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Планирование проектной деятельности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686800" cy="558923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Тема проекта: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День рождение Деда Мороза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                                 </a:t>
            </a:r>
          </a:p>
          <a:p>
            <a:pPr>
              <a:lnSpc>
                <a:spcPct val="120000"/>
              </a:lnSpc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 проекта:   	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 культуру празднования Дня рождения 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Расширять знания и представления детей где живёт Дед Мороз, как называют Деда Мороза в других странах, как празднуют Новый год в других странах;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Обогащать словарный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запас,  развивать связную речь детей;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Активизировать внимание и память,  развивать логическое мышление;  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Учить сравнивать, анализировать, устанавливать простейшие причинно-следственные связи, делать обобщения;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Воспитывать  бережное и внимательное  отношение к природе;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Развивать творческую фантазию детей;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Поощрять совместные работы детей и родителей;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Привлекать родителей к жизни детского сада.	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Длительность проекта: 			краткосрочный									</a:t>
            </a: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Дата проведения события: 		                     02.11.15-20.11.15г.										</a:t>
            </a: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Ф.И.О. ответственных за  мероприятие:      воспитатели Кузнецова Л.А., логопед Стародубцева Е.В..					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8028384" y="98072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5868144" y="17728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7668344" y="530120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744416" cy="108012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Воспитание патриотических чувств у детей дошкольного возраста - одна из самых актуальных задач нашего времени, включающая в себя воспитание любви к близким, родной стране, к ее праздникам, истории. В детском возрасте формируются основные качества личности человека. Поэтому очень важно напитать восприимчивую душу ребенка высокими человеческими ценностями, зародить интересы к фольклору, эпосу, мифам, преданиям, легендам, сказкам. Создать условия для оптимизации детско-родительских отношений в сфере «взрослый-ребенок» и «ребенок-ребенок»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Применение эффективных методов по теме проекта повышает интерес детей к фольклору, эпосу, мифам, преданиям, легендам, сказкам.</a:t>
            </a:r>
          </a:p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683568" y="40466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7740352" y="62068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6372200" y="47667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899592" y="56612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7596336" y="472514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4283968" y="51571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Работа с </a:t>
            </a:r>
            <a:r>
              <a:rPr lang="ru-RU" sz="2200" dirty="0" smtClean="0"/>
              <a:t>детьми (аппликация, лепка, рисование) Кузнецова Л.А.</a:t>
            </a:r>
            <a:endParaRPr lang="ru-RU" sz="2200" dirty="0" smtClean="0"/>
          </a:p>
          <a:p>
            <a:r>
              <a:rPr lang="ru-RU" sz="2200" dirty="0" smtClean="0"/>
              <a:t>Наблюдение за изменениями в </a:t>
            </a:r>
            <a:r>
              <a:rPr lang="ru-RU" sz="2200" dirty="0" smtClean="0"/>
              <a:t>природе (Кузнецова Л.А.).</a:t>
            </a:r>
            <a:endParaRPr lang="ru-RU" sz="2200" dirty="0" smtClean="0"/>
          </a:p>
          <a:p>
            <a:r>
              <a:rPr lang="ru-RU" sz="2200" dirty="0" smtClean="0"/>
              <a:t>Чтение художественной литературы о зиме, </a:t>
            </a:r>
            <a:r>
              <a:rPr lang="ru-RU" sz="2200" dirty="0" smtClean="0"/>
              <a:t> </a:t>
            </a:r>
            <a:r>
              <a:rPr lang="ru-RU" sz="2200" dirty="0" smtClean="0"/>
              <a:t>и</a:t>
            </a:r>
            <a:r>
              <a:rPr lang="ru-RU" sz="2200" dirty="0" smtClean="0"/>
              <a:t>спользование </a:t>
            </a:r>
            <a:r>
              <a:rPr lang="ru-RU" sz="2200" dirty="0" smtClean="0"/>
              <a:t>художественного слова (заучивание стихов </a:t>
            </a:r>
            <a:r>
              <a:rPr lang="ru-RU" sz="2200" dirty="0" smtClean="0"/>
              <a:t>, </a:t>
            </a:r>
            <a:r>
              <a:rPr lang="ru-RU" sz="2200" dirty="0" smtClean="0"/>
              <a:t>отгадывание </a:t>
            </a:r>
            <a:r>
              <a:rPr lang="ru-RU" sz="2200" dirty="0" smtClean="0"/>
              <a:t>загадок) Кузнецова Л.А</a:t>
            </a:r>
            <a:r>
              <a:rPr lang="ru-RU" sz="2200" smtClean="0"/>
              <a:t>., Стародубцева Е.В..</a:t>
            </a:r>
            <a:endParaRPr lang="ru-RU" sz="2200" dirty="0" smtClean="0"/>
          </a:p>
          <a:p>
            <a:r>
              <a:rPr lang="ru-RU" sz="2200" dirty="0" smtClean="0"/>
              <a:t>Беседы о </a:t>
            </a:r>
            <a:r>
              <a:rPr lang="ru-RU" sz="2200" dirty="0" smtClean="0"/>
              <a:t>временах года</a:t>
            </a:r>
            <a:r>
              <a:rPr lang="ru-RU" sz="2200" dirty="0" smtClean="0"/>
              <a:t>. История </a:t>
            </a:r>
            <a:r>
              <a:rPr lang="ru-RU" sz="2200" dirty="0" smtClean="0"/>
              <a:t>события (Стародубцева Е.В.)</a:t>
            </a:r>
            <a:r>
              <a:rPr lang="ru-RU" sz="2200" dirty="0" smtClean="0"/>
              <a:t>.</a:t>
            </a:r>
            <a:endParaRPr lang="ru-RU" sz="2200" dirty="0" smtClean="0"/>
          </a:p>
          <a:p>
            <a:r>
              <a:rPr lang="ru-RU" sz="2200" dirty="0" smtClean="0"/>
              <a:t>Показ презентации: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День рождение </a:t>
            </a:r>
            <a:r>
              <a:rPr lang="ru-RU" sz="2200" dirty="0" smtClean="0"/>
              <a:t>Деда Мороза (Стародубцева Е.В.).</a:t>
            </a:r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611560" y="40466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6715140" y="435769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4429124" y="5000636"/>
            <a:ext cx="914400" cy="914400"/>
          </a:xfrm>
          <a:prstGeom prst="star4">
            <a:avLst>
              <a:gd name="adj" fmla="val 1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786710" y="514351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429520" y="357166"/>
            <a:ext cx="914400" cy="914400"/>
          </a:xfrm>
          <a:prstGeom prst="star4">
            <a:avLst>
              <a:gd name="adj" fmla="val 1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4464496" cy="70609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ДЕЯТЕЛЬНОСТЬ: АППЛИКАЦИЯ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ВАРЕЖКИ ДЛЯ ДЕДУШКИ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nches\Desktop\2фото\PB12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456384" cy="2304256"/>
          </a:xfrm>
          <a:prstGeom prst="rect">
            <a:avLst/>
          </a:prstGeom>
          <a:noFill/>
        </p:spPr>
      </p:pic>
      <p:pic>
        <p:nvPicPr>
          <p:cNvPr id="1027" name="Picture 3" descr="C:\Users\Sanches\Desktop\2фото\PB12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56384" cy="2088232"/>
          </a:xfrm>
          <a:prstGeom prst="rect">
            <a:avLst/>
          </a:prstGeom>
          <a:noFill/>
        </p:spPr>
      </p:pic>
      <p:pic>
        <p:nvPicPr>
          <p:cNvPr id="4" name="Picture 2" descr="C:\Users\Sanches\Desktop\2фото\PB120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5400600" cy="2780928"/>
          </a:xfrm>
          <a:prstGeom prst="rect">
            <a:avLst/>
          </a:prstGeom>
          <a:noFill/>
        </p:spPr>
      </p:pic>
      <p:sp>
        <p:nvSpPr>
          <p:cNvPr id="7" name="4-конечная звезда 6"/>
          <p:cNvSpPr/>
          <p:nvPr/>
        </p:nvSpPr>
        <p:spPr>
          <a:xfrm>
            <a:off x="0" y="414908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259632" y="56612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956376" y="414908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51520" y="2606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Подарки для Деда Мороза</a:t>
            </a:r>
            <a:endParaRPr lang="ru-RU" dirty="0"/>
          </a:p>
        </p:txBody>
      </p:sp>
      <p:pic>
        <p:nvPicPr>
          <p:cNvPr id="2050" name="Picture 2" descr="C:\Users\Sanches\Desktop\2фото\PB13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520280" cy="1656184"/>
          </a:xfrm>
          <a:prstGeom prst="rect">
            <a:avLst/>
          </a:prstGeom>
          <a:noFill/>
        </p:spPr>
      </p:pic>
      <p:pic>
        <p:nvPicPr>
          <p:cNvPr id="2051" name="Picture 3" descr="C:\Users\Sanches\Desktop\2фото\PB1309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2225221" cy="1396752"/>
          </a:xfrm>
          <a:prstGeom prst="rect">
            <a:avLst/>
          </a:prstGeom>
          <a:noFill/>
        </p:spPr>
      </p:pic>
      <p:pic>
        <p:nvPicPr>
          <p:cNvPr id="2053" name="Picture 5" descr="C:\Users\Sanches\Desktop\2фото\PB13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9000"/>
            <a:ext cx="3960440" cy="2520280"/>
          </a:xfrm>
          <a:prstGeom prst="rect">
            <a:avLst/>
          </a:prstGeom>
          <a:noFill/>
        </p:spPr>
      </p:pic>
      <p:sp>
        <p:nvSpPr>
          <p:cNvPr id="9" name="4-конечная звезда 8"/>
          <p:cNvSpPr/>
          <p:nvPr/>
        </p:nvSpPr>
        <p:spPr>
          <a:xfrm>
            <a:off x="7812360" y="242088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flipH="1">
            <a:off x="6444208" y="3717032"/>
            <a:ext cx="864096" cy="8640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flipV="1">
            <a:off x="7668344" y="4293096"/>
            <a:ext cx="792088" cy="7920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23528" y="53732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611560" y="371703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6300192" y="134076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6732240" y="53732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251520" y="2606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7956376" y="47667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Коллективная работа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детей: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ПОЗДРАВИТЕЛЬНОЕ ПИСЬМО ДЕДУ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МОРОЗУ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И ПОКАЗ ПРЕЗЕНТАЦИИ ПО ТЕМЕ: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РОЖДЕНИЕ ДЕДА МОРОЗА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Users\Sanches\Desktop\2фото\PB18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1983333" cy="2500330"/>
          </a:xfrm>
          <a:prstGeom prst="rect">
            <a:avLst/>
          </a:prstGeom>
          <a:noFill/>
        </p:spPr>
      </p:pic>
      <p:sp>
        <p:nvSpPr>
          <p:cNvPr id="8" name="4-конечная звезда 7"/>
          <p:cNvSpPr/>
          <p:nvPr/>
        </p:nvSpPr>
        <p:spPr>
          <a:xfrm>
            <a:off x="7452320" y="105273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23528" y="55892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572264" y="457200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86644" y="55721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884368" y="3573016"/>
            <a:ext cx="792088" cy="8640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7859216" cy="1831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1883\Рабочий стол\Любовь Алекс\DSCN0403.JPG"/>
          <p:cNvPicPr>
            <a:picLocks noChangeAspect="1" noChangeArrowheads="1"/>
          </p:cNvPicPr>
          <p:nvPr/>
        </p:nvPicPr>
        <p:blipFill>
          <a:blip r:embed="rId3" cstate="print"/>
          <a:srcRect t="8823" r="18317" b="23715"/>
          <a:stretch>
            <a:fillRect/>
          </a:stretch>
        </p:blipFill>
        <p:spPr bwMode="auto">
          <a:xfrm>
            <a:off x="5715008" y="285728"/>
            <a:ext cx="1725342" cy="1214446"/>
          </a:xfrm>
          <a:prstGeom prst="rect">
            <a:avLst/>
          </a:prstGeom>
          <a:noFill/>
        </p:spPr>
      </p:pic>
      <p:pic>
        <p:nvPicPr>
          <p:cNvPr id="1027" name="Picture 3" descr="C:\Documents and Settings\1883\Рабочий стол\Любовь Алекс\DSCN0406.JPG"/>
          <p:cNvPicPr>
            <a:picLocks noChangeAspect="1" noChangeArrowheads="1"/>
          </p:cNvPicPr>
          <p:nvPr/>
        </p:nvPicPr>
        <p:blipFill>
          <a:blip r:embed="rId4" cstate="print"/>
          <a:srcRect b="14808"/>
          <a:stretch>
            <a:fillRect/>
          </a:stretch>
        </p:blipFill>
        <p:spPr bwMode="auto">
          <a:xfrm>
            <a:off x="2428860" y="1571612"/>
            <a:ext cx="2500330" cy="1835012"/>
          </a:xfrm>
          <a:prstGeom prst="rect">
            <a:avLst/>
          </a:prstGeom>
          <a:noFill/>
        </p:spPr>
      </p:pic>
      <p:pic>
        <p:nvPicPr>
          <p:cNvPr id="1028" name="Picture 4" descr="C:\Documents and Settings\1883\Рабочий стол\Любовь Алекс\DSCN0405.JPG"/>
          <p:cNvPicPr>
            <a:picLocks noChangeAspect="1" noChangeArrowheads="1"/>
          </p:cNvPicPr>
          <p:nvPr/>
        </p:nvPicPr>
        <p:blipFill>
          <a:blip r:embed="rId5" cstate="print"/>
          <a:srcRect b="10240"/>
          <a:stretch>
            <a:fillRect/>
          </a:stretch>
        </p:blipFill>
        <p:spPr bwMode="auto">
          <a:xfrm>
            <a:off x="5214942" y="1928802"/>
            <a:ext cx="2286016" cy="1785950"/>
          </a:xfrm>
          <a:prstGeom prst="rect">
            <a:avLst/>
          </a:prstGeom>
          <a:noFill/>
        </p:spPr>
      </p:pic>
      <p:pic>
        <p:nvPicPr>
          <p:cNvPr id="3" name="Picture 2" descr="C:\Users\Елена\Desktop\Стародубцева Е.В. ФОТО, диплом, сертификаы,грамоты\IMG_20151124_1233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500890" y="29003804"/>
            <a:ext cx="1357321" cy="1117104"/>
          </a:xfrm>
          <a:prstGeom prst="rect">
            <a:avLst/>
          </a:prstGeom>
          <a:noFill/>
        </p:spPr>
      </p:pic>
      <p:pic>
        <p:nvPicPr>
          <p:cNvPr id="14" name="Picture 2" descr="C:\Users\Елена\Desktop\Стародубцева Е.В. ФОТО, диплом, сертификаы,грамоты\IMG_20151124_1233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000503"/>
            <a:ext cx="3000396" cy="228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Sanches\Desktop\2фото\PB180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1728192" cy="2520280"/>
          </a:xfrm>
          <a:prstGeom prst="rect">
            <a:avLst/>
          </a:prstGeom>
          <a:noFill/>
        </p:spPr>
      </p:pic>
      <p:pic>
        <p:nvPicPr>
          <p:cNvPr id="4101" name="Picture 5" descr="C:\Users\Sanches\Desktop\2фото\PB180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979712" cy="2520280"/>
          </a:xfrm>
          <a:prstGeom prst="rect">
            <a:avLst/>
          </a:prstGeom>
          <a:noFill/>
        </p:spPr>
      </p:pic>
      <p:pic>
        <p:nvPicPr>
          <p:cNvPr id="4102" name="Picture 6" descr="C:\Users\Sanches\Desktop\2фото\PB180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96952"/>
            <a:ext cx="1800200" cy="2808312"/>
          </a:xfrm>
          <a:prstGeom prst="rect">
            <a:avLst/>
          </a:prstGeom>
          <a:noFill/>
        </p:spPr>
      </p:pic>
      <p:pic>
        <p:nvPicPr>
          <p:cNvPr id="4104" name="Picture 8" descr="C:\Users\Sanches\Desktop\2фото\PB180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4"/>
            <a:ext cx="4104456" cy="2016224"/>
          </a:xfrm>
          <a:prstGeom prst="rect">
            <a:avLst/>
          </a:prstGeom>
          <a:noFill/>
        </p:spPr>
      </p:pic>
      <p:pic>
        <p:nvPicPr>
          <p:cNvPr id="4105" name="Picture 9" descr="C:\Users\Sanches\Desktop\2фото\PB180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32656"/>
            <a:ext cx="3960440" cy="1944216"/>
          </a:xfrm>
          <a:prstGeom prst="rect">
            <a:avLst/>
          </a:prstGeom>
          <a:noFill/>
        </p:spPr>
      </p:pic>
      <p:pic>
        <p:nvPicPr>
          <p:cNvPr id="4106" name="Picture 10" descr="C:\Users\Sanches\Desktop\2фото\PB1809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776" y="4365104"/>
            <a:ext cx="2016224" cy="2492896"/>
          </a:xfrm>
          <a:prstGeom prst="rect">
            <a:avLst/>
          </a:prstGeom>
          <a:noFill/>
        </p:spPr>
      </p:pic>
      <p:sp>
        <p:nvSpPr>
          <p:cNvPr id="13" name="4-конечная звезда 12"/>
          <p:cNvSpPr/>
          <p:nvPr/>
        </p:nvSpPr>
        <p:spPr>
          <a:xfrm>
            <a:off x="7884368" y="2996952"/>
            <a:ext cx="914400" cy="914400"/>
          </a:xfrm>
          <a:prstGeom prst="star4">
            <a:avLst>
              <a:gd name="adj" fmla="val 1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95536" y="5445224"/>
            <a:ext cx="914400" cy="914400"/>
          </a:xfrm>
          <a:prstGeom prst="star4">
            <a:avLst>
              <a:gd name="adj" fmla="val 1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563888" y="55892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923928" y="270892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6156176" y="5943600"/>
            <a:ext cx="914400" cy="914400"/>
          </a:xfrm>
          <a:prstGeom prst="star4">
            <a:avLst>
              <a:gd name="adj" fmla="val 1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504056"/>
          </a:xfr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И ПОКАЗ ПРЕЗЕНТАЦИИ ПО ТЕМЕ: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РОЖДЕНИЕ ДЕДА МОРОЗА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Несколько столетий русские детишки каждую зиму встречают своего самого доброго приятеля — Деда Мороза. Каждому малышу припасет дед подарок, с каждым пообщается, стишок послушает, станцует, поиграет. Только самого его никто никогда не баловал — не было у деда личного праздника, собственного выходного.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Вот и придумали дети праздновать день рождения любимого волшебника.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18 ноября в России официально празднуют день рождения Деда Мороза.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Дату взяли не с потолка, пусть даже ледяного — именно в этот день, по наблюдениям синоптиков, в области начинается настоящая морозная зима и на вологодской земле образуется устойчивый снежный покров, а значит, вступает Мороз в свои законные владения.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Особенно тщательно к этому празднику готовятся на родине именинника, в городе Великий Устюг.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гости к деду приедут дети со своими подарками, ради этого в середине ноября будут пущены дополнительные рейсы поездов из Москвы.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этот день открывают специальный почтовый ящик (слайд) в который можно опустить поздравление для Деда Мороза.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надежные помощники Деда Мороза каждый год готовят ему в подарок новый костюм, украшенный вышивкой. А дети зовут его ласково — «Дедушка Мороз».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Вотчина Деда Мороза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Вотчина Деда Мороза расположена в сосновом бору на берегу реки Сухона, в 15 км от города Великий Устюг. Путешествие в сказку начинается у резных ворот Вотчины (слайд) ведущих во владения сказочного волшебника.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 воротами (слайд) – Тропа Сказок, на которой Вы увидите сказочных персонажей… .(слайд 9 - 13)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Пройдя по Тропе, можно попасть в терем Деда Мороза. При входе вас встретят маленькие помощники Д. М.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вот и терем Д. М.!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вот и сам Дедушка Мороз (слайд) встречает вас на крыльце.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адрес вологодского дедушки за все существование вотчины пришло уже больше миллиона писем (слайд) от ребят. И веселых, полных радостных пожеланий и ярких рисунков, и грустных — с просьбой о помощи. Последние возвращают в регионы, откуда они доставлены, там местные власти ломают голову над тем, как помочь ребятишкам. (слайд) Всю почту Д. М. разбирает в своём кабинете.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самом Великом Устюге открыт офис Деда Мороза, куда входит: тронный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зал,музей,мастерские,почта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 сувенирная лавка,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спальня Д. М., где прохладно даже в самое жаркое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лето.Дети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 взрослые (слайд) имеют возможность побеседовать и сфотографироваться с Дедом Морозом в тронном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зале,отправить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праздничные открытки и письма родным и друзьям с печатью 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автографом Деда Мороза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Поздравить сказочного именинника приезжают его многочисленные друзья (слайд)Родственники — Деды Морозы из разных стран со своими снегурочками.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Санта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Клаус,Йолупуки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финский Д.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М,Чисхаан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из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Киргизии,Ямал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Ири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– ДМ с крайнего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Севера,Снегурочка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-, которая приезжает в гости к дедушке из Костромы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братьев месяцев, а также приходят на день рождения все друзья детей и самого Деда Мороза – герои разных сказок.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прошлом году Д. М. подарили новые волшебные сани (слайд)И теперь он предлагает всем желающим покататься по лесу. (слайд)А ещё во владениях Д. М. есть огромная горка, где с удовольствием катается и сам дедушка (слайд)Веселье продолжается до позднего вечера (слайд)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797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КРАТКОСРОЧНЫЙ ПРОЕКТ:   ДЕНЬ РОЖДЕНИЕ ДЕДА МОРОЗА</vt:lpstr>
      <vt:lpstr> Планирование проектной деятельности </vt:lpstr>
      <vt:lpstr>АКТУАЛЬНОСТЬ ПРОБЛЕМЫ</vt:lpstr>
      <vt:lpstr>Реализация проекта</vt:lpstr>
      <vt:lpstr>РЕАЛИЗАЦИЯ ПРОЕКТА</vt:lpstr>
      <vt:lpstr>Подарки для Деда Мороза</vt:lpstr>
      <vt:lpstr>Коллективная работа педагога и детей: ПОЗДРАВИТЕЛЬНОЕ ПИСЬМО ДЕДУ МОРОЗУ БЕСЕДА И ПОКАЗ ПРЕЗЕНТАЦИИ ПО ТЕМЕ:  ДЕНЬ РОЖДЕНИЕ ДЕДА МОРОЗА</vt:lpstr>
      <vt:lpstr>Слайд 8</vt:lpstr>
      <vt:lpstr>БЕСЕДА И ПОКАЗ ПРЕЗЕНТАЦИИ ПО ТЕМЕ:  ДЕНЬ РОЖДЕНИЕ ДЕДА МОРОЗА</vt:lpstr>
      <vt:lpstr>СОВМЕСТНАЯ РАБОТА ДЕТЕЙ И РОДИТЕЛЕЙ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МИНИПРОЕКТ   ГДЕ ЖИВЁТ ДЕД МОРОЗ?</dc:title>
  <dc:creator>elena</dc:creator>
  <cp:lastModifiedBy>Елена</cp:lastModifiedBy>
  <cp:revision>52</cp:revision>
  <dcterms:created xsi:type="dcterms:W3CDTF">2014-11-15T04:19:57Z</dcterms:created>
  <dcterms:modified xsi:type="dcterms:W3CDTF">2015-11-24T19:04:59Z</dcterms:modified>
</cp:coreProperties>
</file>