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875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517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854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97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872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24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492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142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329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137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939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404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990600"/>
            <a:ext cx="7612856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требования к уроку в специальной(коррекционной)</a:t>
            </a:r>
            <a:b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школе </a:t>
            </a:r>
            <a:r>
              <a:rPr lang="en-US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4038600"/>
            <a:ext cx="7620000" cy="18288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</a:p>
          <a:p>
            <a:pPr algn="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Составила -Вертеленко Ольга Ивановна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295400" y="228600"/>
            <a:ext cx="693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ГОУ РК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(К) ШИ №2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с. Усть-Кулом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8171688" cy="10668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Воспитательные задачи: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066800"/>
            <a:ext cx="8324088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воспитывать интерес  к учебе, предмету;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воспитывать умение работать в парах, в команде;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воспитывать самостоятельность; 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воспитывать  нравственные качества (любовь, бережное отношение к …,трудолюбие, умение сопереживать и т.п.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Формулировка задач на уроке зависит от темы урока, подобранных заданий и типа урока.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Например , на уроке изучения нового материала- дать понятия, познакомить, на уроке закрепления знаний- закрепить, повторить и т.п.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324088" cy="10668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Методы обучения</a:t>
            </a:r>
            <a:endParaRPr lang="ru-RU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066800"/>
            <a:ext cx="8324088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объяснение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-рассказ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-демонстрация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-наблюдение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-работа с книгой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-игра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-упражнение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-лабораторно-практическая работа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-практическая работа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-самостоятельная работа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-применение технических средств обучения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-программирование обучение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-проблемное обучение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Прием –это часть метода.</a:t>
            </a:r>
            <a:endParaRPr lang="ru-RU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447800"/>
            <a:ext cx="82478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Например , при использовании метода упражнений применяются следующие приемы: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-сообщение условий задания,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-запись условий,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-выполнение задания,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-анализ результатов выполнения задания,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-контроль за правильностью выполнения задания.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6400" y="1828800"/>
            <a:ext cx="6838950" cy="4348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http://pandia.ru/text/77/494/44974.php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171688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Учитель должен владеть учебным                 предметом, методами обучения.</a:t>
            </a:r>
            <a:endParaRPr lang="ru-RU" sz="36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должен быть: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Воспитывающим и развивающим.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Должна вестись коррекционно-развивающая работа.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Должен осуществляться  индивидуально-дифференцированный подход к учащимся.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Должны осуществляться межпредметные связи.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Излагаемый материал должен быть научным, достоверным, доступным, должен быть связан с жизнью и опираться на прошлый опыт детей.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 должен способствовать решению основных задач, стоящих перед школой:  оказывать всестороннюю педагогическую поддержку учащихся с ОВЗ; социальной адаптации аномально развивающегося ребенка.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Урок должен быть оснащен.</a:t>
            </a:r>
            <a:endParaRPr lang="ru-RU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476488" cy="4648200"/>
          </a:xfrm>
        </p:spPr>
        <p:txBody>
          <a:bodyPr/>
          <a:lstStyle/>
          <a:p>
            <a:pPr marL="596646" indent="-51435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Техническими средствами обучения</a:t>
            </a:r>
          </a:p>
          <a:p>
            <a:pPr marL="596646" indent="-51435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Дидактическим материалом (таблицы,  карты, схемы, перфокарты и т.п.)</a:t>
            </a:r>
          </a:p>
          <a:p>
            <a:pPr marL="596646" indent="-51435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Весь материал должен соотноситься с уровнем развития ребенка, связываться с логикой урока.</a:t>
            </a:r>
          </a:p>
          <a:p>
            <a:pPr marL="596646" indent="-51435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уроке должны осуществляться инновационные процессы (введение в обучение компьютеров)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53400" cy="137160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 уроке должен строго соблюдаться  охранительный режим:</a:t>
            </a:r>
            <a:endParaRPr lang="ru-RU" sz="36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Проведение физминуток ( начальная школа- 2 физминутки, старшая школа- 1-2 физминутки.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Соблюдение санитарно-гигиенических требований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оптимальный воздушный режим;</a:t>
            </a:r>
            <a:r>
              <a:rPr lang="ru-RU" sz="2800" dirty="0" smtClean="0"/>
              <a:t>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-достаточная освещённость;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-надлежащий тепловой режим; 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-смена видов деятельности;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Соответствие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мебели возрасту детей;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дидактического материала по размеру и цвету;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учебной нагрузки возрасту ребенка;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подготовке к уроку следует помнить: 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524000"/>
            <a:ext cx="8171688" cy="4724400"/>
          </a:xfrm>
        </p:spPr>
        <p:txBody>
          <a:bodyPr>
            <a:normAutofit lnSpcReduction="10000"/>
          </a:bodyPr>
          <a:lstStyle/>
          <a:p>
            <a:pPr marL="596646" indent="-51435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 урока.</a:t>
            </a:r>
          </a:p>
          <a:p>
            <a:pPr marL="596646" indent="-51435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Тип урока.</a:t>
            </a:r>
          </a:p>
          <a:p>
            <a:pPr marL="596646" indent="-51435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Основная цель урока.</a:t>
            </a:r>
          </a:p>
          <a:p>
            <a:pPr marL="596646" indent="-51435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 урока (образовательные, коррекционно-</a:t>
            </a:r>
          </a:p>
          <a:p>
            <a:pPr marL="596646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развивающие, воспитательные)</a:t>
            </a:r>
          </a:p>
          <a:p>
            <a:pPr marL="596646" indent="-51435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все этапы урока будут работать на</a:t>
            </a:r>
          </a:p>
          <a:p>
            <a:pPr marL="596646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достижение главной цели урока.</a:t>
            </a:r>
          </a:p>
          <a:p>
            <a:pPr marL="596646" indent="-51435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Формы и методы обучения.</a:t>
            </a:r>
          </a:p>
          <a:p>
            <a:pPr marL="596646" indent="-51435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Оценка учащихся.</a:t>
            </a:r>
          </a:p>
          <a:p>
            <a:pPr marL="596646" indent="-51435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урока.</a:t>
            </a:r>
          </a:p>
          <a:p>
            <a:pPr marL="596646" indent="-51435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47888" cy="1189038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Типы уроков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524000"/>
            <a:ext cx="7866888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Урок изучения нового материала.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Урок закрепления знаний.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Урок обобщения и систематизации знаний.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Урок проверки и оценки знаний.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Комбинированный урок.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Урок- экскурсия.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Урок- диалог.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8247888" cy="8382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Этапы урока</a:t>
            </a:r>
            <a:endParaRPr lang="ru-RU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838200"/>
            <a:ext cx="80772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урока.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Подготовка учащихся к усвоению новых знаний.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Изучение нового материала.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Первичная проверка усвоения знаний.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Закрепление знаний.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Обобщение и систематизация знаний.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Контроль и проверка знаний.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Подведение итогов урока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Информация о домашнем задании и выставлении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оценок.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Наличие того или иного этапа урока зависит от типа урока.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8095488" cy="12192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Образовательные задачи:</a:t>
            </a:r>
            <a:endParaRPr lang="ru-RU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219200"/>
            <a:ext cx="80010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формировать (формирование) у учащихся представление о…;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выявить (выявлять)…;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знакомить, познакомить, продолжать знакомить…;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уточнить…;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обобщить…;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расширить…;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систематизировать…;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-дифференцировать…;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учить применять на практике…;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учить пользоваться…;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тренировать…;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проверить…;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129540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Коррекционно- развивающие задачи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447800"/>
            <a:ext cx="8247888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корригировать внимание (произвольное, непроизвольное, устойчивое, переключение внимания, увеличение объема внимания) путем выполнения…;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коррекция и развитие связной устной речи через выполнение…;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коррекция и развитие связной письменной речи…;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коррекция и развитие памяти…;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коррекция развитие зрительных восприятий…;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коррекция и развитие мелкой моторики кистей рук…;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коррекция и развитие мыслительной деятельности…;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Коррекция и развитие личностных качеств учащихся, эмоционально-волевой сферы (навыков самоконтроля, усидчивости и выдержки, умение выражать свои чувства). 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69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169</Template>
  <TotalTime>317</TotalTime>
  <Words>674</Words>
  <PresentationFormat>Экран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169</vt:lpstr>
      <vt:lpstr>Основные требования к уроку в специальной(коррекционной)  школе VIII вида </vt:lpstr>
      <vt:lpstr>Учитель должен владеть учебным                 предметом, методами обучения.</vt:lpstr>
      <vt:lpstr>Урок должен быть оснащен.</vt:lpstr>
      <vt:lpstr>На уроке должен строго соблюдаться  охранительный режим:</vt:lpstr>
      <vt:lpstr>При подготовке к уроку следует помнить: </vt:lpstr>
      <vt:lpstr>Типы уроков</vt:lpstr>
      <vt:lpstr>Этапы урока</vt:lpstr>
      <vt:lpstr>Образовательные задачи:</vt:lpstr>
      <vt:lpstr>Коррекционно- развивающие задачи:</vt:lpstr>
      <vt:lpstr>Воспитательные задачи:</vt:lpstr>
      <vt:lpstr>Методы обучения</vt:lpstr>
      <vt:lpstr>Прием –это часть метода.</vt:lpstr>
      <vt:lpstr>Источники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требования к уроку в специальной(коррекционной)  школе VIII вида </dc:title>
  <cp:lastModifiedBy>Admin</cp:lastModifiedBy>
  <cp:revision>35</cp:revision>
  <dcterms:modified xsi:type="dcterms:W3CDTF">2015-12-21T18:41:10Z</dcterms:modified>
</cp:coreProperties>
</file>