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1" r:id="rId4"/>
    <p:sldId id="264" r:id="rId5"/>
    <p:sldId id="289" r:id="rId6"/>
    <p:sldId id="288" r:id="rId7"/>
    <p:sldId id="287" r:id="rId8"/>
    <p:sldId id="286" r:id="rId9"/>
    <p:sldId id="285" r:id="rId10"/>
    <p:sldId id="293" r:id="rId11"/>
    <p:sldId id="270" r:id="rId12"/>
    <p:sldId id="269" r:id="rId13"/>
    <p:sldId id="268" r:id="rId14"/>
    <p:sldId id="267" r:id="rId15"/>
    <p:sldId id="266" r:id="rId16"/>
    <p:sldId id="265" r:id="rId17"/>
    <p:sldId id="276" r:id="rId18"/>
    <p:sldId id="275" r:id="rId19"/>
    <p:sldId id="294" r:id="rId20"/>
    <p:sldId id="295" r:id="rId21"/>
    <p:sldId id="297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490A91-7315-4CCB-A988-B08DF0709F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6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ddd0fc32575ct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9388" y="1844675"/>
            <a:ext cx="3619500" cy="4824413"/>
          </a:xfrm>
          <a:noFill/>
          <a:ln/>
        </p:spPr>
      </p:pic>
      <p:sp>
        <p:nvSpPr>
          <p:cNvPr id="3083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492500" y="1989138"/>
            <a:ext cx="5256213" cy="439261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Понапрасну не болтай,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Рассуждай и убеждай.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Здесь не нужен шум и гам,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i="1" dirty="0">
                <a:solidFill>
                  <a:schemeClr val="accent2"/>
                </a:solidFill>
              </a:rPr>
              <a:t>Ты решай задания сам</a:t>
            </a:r>
            <a:r>
              <a:rPr lang="ru-RU" sz="4000" b="1" i="1" dirty="0" smtClean="0">
                <a:solidFill>
                  <a:schemeClr val="accent2"/>
                </a:solidFill>
              </a:rPr>
              <a:t>.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  <p:sp>
        <p:nvSpPr>
          <p:cNvPr id="3079" name="WordArt 7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561262" cy="15843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Математический диктант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8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6*3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12:2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9:3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20:4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35:5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18:2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15:3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32:4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45:5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15, 16, 27, 16, 12, 14, 10, 18</a:t>
            </a:r>
          </a:p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6,  3,  5,  7,  9,  5,  8, 9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Ответы от</a:t>
            </a:r>
          </a:p>
          <a:p>
            <a:pPr algn="ctr"/>
            <a:r>
              <a:rPr lang="ru-RU" sz="3600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  <a:endParaRPr lang="ru-RU" sz="3600" b="1" kern="10" dirty="0">
              <a:ln w="12700" cap="rnd">
                <a:solidFill>
                  <a:srgbClr val="FFFF00"/>
                </a:solidFill>
                <a:prstDash val="sysDot"/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7" descr="leopold-1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979613" y="0"/>
            <a:ext cx="5576887" cy="6858000"/>
          </a:xfrm>
          <a:noFill/>
          <a:ln/>
        </p:spPr>
      </p:pic>
      <p:pic>
        <p:nvPicPr>
          <p:cNvPr id="10252" name="Picture 1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613" y="3860800"/>
            <a:ext cx="2478087" cy="2817813"/>
          </a:xfrm>
          <a:prstGeom prst="rect">
            <a:avLst/>
          </a:prstGeom>
          <a:noFill/>
        </p:spPr>
      </p:pic>
      <p:pic>
        <p:nvPicPr>
          <p:cNvPr id="10253" name="Picture 1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625" y="4076700"/>
            <a:ext cx="2446338" cy="2781300"/>
          </a:xfrm>
          <a:prstGeom prst="rect">
            <a:avLst/>
          </a:prstGeom>
          <a:noFill/>
        </p:spPr>
      </p:pic>
      <p:pic>
        <p:nvPicPr>
          <p:cNvPr id="10254" name="Picture 14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5213" y="0"/>
            <a:ext cx="2844800" cy="666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«отлично» - без ошибок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«хорошо» - 1, 2, 3 ошибки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«плохо» - 4,5,6 ошибок</a:t>
            </a:r>
          </a:p>
          <a:p>
            <a:pPr algn="ctr"/>
            <a:r>
              <a:rPr lang="ru-RU" sz="3200" b="1" dirty="0" smtClean="0"/>
              <a:t>«неудовлетворительно» - </a:t>
            </a:r>
            <a:r>
              <a:rPr lang="en-US" sz="3200" b="1" dirty="0" smtClean="0"/>
              <a:t>&gt;</a:t>
            </a:r>
            <a:r>
              <a:rPr lang="ru-RU" sz="3200" b="1" dirty="0" smtClean="0"/>
              <a:t> 6 ошибок</a:t>
            </a:r>
            <a:endParaRPr lang="ru-RU" sz="3200" b="1" dirty="0"/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4724400" cy="1371600"/>
          </a:xfrm>
        </p:spPr>
        <p:txBody>
          <a:bodyPr>
            <a:normAutofit fontScale="90000"/>
          </a:bodyPr>
          <a:lstStyle/>
          <a:p>
            <a:r>
              <a:rPr lang="ru-RU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Оценки от</a:t>
            </a:r>
            <a:br>
              <a:rPr lang="ru-RU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  <a:br>
              <a:rPr lang="ru-RU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9 * 6 = ?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6 *6 = 36</a:t>
            </a:r>
          </a:p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7 * 6 = 42</a:t>
            </a:r>
          </a:p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8 * 6 = 48</a:t>
            </a:r>
          </a:p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9 * 6 = 54</a:t>
            </a: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381000" y="0"/>
            <a:ext cx="4794250" cy="27432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Таблица</a:t>
            </a:r>
            <a:r>
              <a:rPr lang="ru-RU" sz="3600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умножения</a:t>
            </a:r>
            <a:r>
              <a:rPr lang="ru-RU" sz="3600" kern="10" dirty="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3600" b="1" kern="10" dirty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от</a:t>
            </a:r>
          </a:p>
          <a:p>
            <a:pPr algn="ctr"/>
            <a:r>
              <a:rPr lang="ru-RU" sz="3600" kern="10" dirty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мышонка</a:t>
            </a:r>
            <a:r>
              <a:rPr lang="ru-RU" sz="3600" kern="10" dirty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3*5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5800" y="31242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4*4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3*9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2*8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6*2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7*4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684213" y="3213100"/>
            <a:ext cx="7775575" cy="26638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000066"/>
                </a:solidFill>
              </a:rPr>
              <a:t>5*2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435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5949950"/>
            <a:ext cx="1152525" cy="647700"/>
          </a:xfrm>
          <a:prstGeom prst="actionButtonForwardNex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4067175" cy="1800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Вопросы от</a:t>
            </a:r>
          </a:p>
          <a:p>
            <a:pPr algn="ctr"/>
            <a:r>
              <a:rPr lang="ru-RU" sz="36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мышонка Мити</a:t>
            </a:r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765175"/>
            <a:ext cx="3633788" cy="4176713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207</Words>
  <PresentationFormat>Экран (4:3)</PresentationFormat>
  <Paragraphs>70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Оценки от  мышонка Мити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17</cp:revision>
  <dcterms:created xsi:type="dcterms:W3CDTF">2010-12-13T17:01:43Z</dcterms:created>
  <dcterms:modified xsi:type="dcterms:W3CDTF">2010-12-15T15:46:29Z</dcterms:modified>
</cp:coreProperties>
</file>