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9" autoAdjust="0"/>
    <p:restoredTop sz="9461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kak-zhivesh_-vot-tak-fizminutka(mp3-blog.info).mp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60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математики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класс</a:t>
            </a:r>
            <a:endParaRPr lang="ru-RU" sz="54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951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 </a:t>
            </a:r>
            <a:endParaRPr lang="ru-RU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               </a:t>
            </a:r>
            <a:endParaRPr lang="ru-RU" dirty="0"/>
          </a:p>
          <a:p>
            <a:pPr marL="0" indent="0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Выучить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с. 89</a:t>
            </a:r>
            <a:b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Придумать и </a:t>
            </a:r>
            <a:r>
              <a:rPr lang="ru-RU" sz="600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 </a:t>
            </a:r>
            <a:r>
              <a:rPr lang="ru-RU" sz="6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новую тему с решением.</a:t>
            </a:r>
          </a:p>
        </p:txBody>
      </p:sp>
    </p:spTree>
    <p:extLst>
      <p:ext uri="{BB962C8B-B14F-4D97-AF65-F5344CB8AC3E}">
        <p14:creationId xmlns="" xmlns:p14="http://schemas.microsoft.com/office/powerpoint/2010/main" val="36472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«Найди 10 отличий»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212" y="1600200"/>
            <a:ext cx="4997575" cy="4525963"/>
          </a:xfrm>
        </p:spPr>
      </p:pic>
    </p:spTree>
    <p:extLst>
      <p:ext uri="{BB962C8B-B14F-4D97-AF65-F5344CB8AC3E}">
        <p14:creationId xmlns="" xmlns:p14="http://schemas.microsoft.com/office/powerpoint/2010/main" val="137767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«Найди лишнее»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787208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455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864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45       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947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320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134  </a:t>
            </a:r>
            <a:r>
              <a:rPr lang="ru-RU" dirty="0"/>
              <a:t> 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92410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математические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223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+ 490 + 77</a:t>
            </a:r>
          </a:p>
          <a:p>
            <a:pPr marL="0" indent="0">
              <a:buNone/>
            </a:pP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81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+ 355+ 19 +45</a:t>
            </a:r>
          </a:p>
          <a:p>
            <a:pPr marL="0" indent="0">
              <a:buNone/>
            </a:pP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 </a:t>
            </a:r>
            <a:r>
              <a:rPr lang="ru-RU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6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3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2333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Физкультминутка</a:t>
            </a:r>
            <a:endParaRPr lang="ru-RU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>
              <a:hlinkClick r:id="rId2" action="ppaction://hlinkfile"/>
            </a:endParaRPr>
          </a:p>
          <a:p>
            <a:pPr marL="0" indent="0" algn="ctr">
              <a:buNone/>
            </a:pPr>
            <a:endParaRPr lang="ru-RU" dirty="0">
              <a:hlinkClick r:id="rId2" action="ppaction://hlinkfile"/>
            </a:endParaRPr>
          </a:p>
          <a:p>
            <a:pPr marL="0" indent="0" algn="ctr">
              <a:buNone/>
            </a:pPr>
            <a:endParaRPr lang="ru-RU" dirty="0" smtClean="0">
              <a:hlinkClick r:id="rId2" action="ppaction://hlinkfile"/>
            </a:endParaRPr>
          </a:p>
          <a:p>
            <a:pPr marL="0" indent="0" algn="ctr">
              <a:buNone/>
            </a:pPr>
            <a:r>
              <a:rPr lang="en-US" dirty="0" smtClean="0">
                <a:hlinkClick r:id="rId2" action="ppaction://hlinkfile"/>
              </a:rPr>
              <a:t>kak-zhivesh_-vot-tak-fizminutka(mp3-blog.info).mp3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73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 • 2) • 4 </a:t>
            </a: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(5 • 3) • 3 </a:t>
            </a: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 • 5) • 2 </a:t>
            </a:r>
          </a:p>
        </p:txBody>
      </p:sp>
    </p:spTree>
    <p:extLst>
      <p:ext uri="{BB962C8B-B14F-4D97-AF65-F5344CB8AC3E}">
        <p14:creationId xmlns="" xmlns:p14="http://schemas.microsoft.com/office/powerpoint/2010/main" val="293776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</a:t>
            </a:r>
            <a:endParaRPr lang="ru-RU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• 2) • 4 = 2 • 4 • 8 = 8 • 8 = 64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• 3) • 3 = 3 • 3 • 5 = 9 • 5 = 45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• 5) • 2 = 4 • 2 • 5 = 8 • 5 = 40</a:t>
            </a:r>
          </a:p>
        </p:txBody>
      </p:sp>
    </p:spTree>
    <p:extLst>
      <p:ext uri="{BB962C8B-B14F-4D97-AF65-F5344CB8AC3E}">
        <p14:creationId xmlns="" xmlns:p14="http://schemas.microsoft.com/office/powerpoint/2010/main" val="321384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учебнику.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№ 4,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с.90.</a:t>
            </a:r>
            <a:endParaRPr lang="ru-RU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Карточка-помощница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( 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• 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  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)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91680" y="348287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55692" y="348287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95268" y="348719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021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тетрадь </a:t>
            </a:r>
          </a:p>
          <a:p>
            <a:pPr marL="0" indent="0" algn="ctr">
              <a:buNone/>
            </a:pP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 42 № 145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164515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158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Игра «Найди 10 отличий»</vt:lpstr>
      <vt:lpstr>Игра «Найди лишнее»</vt:lpstr>
      <vt:lpstr>Решите математические выражения: </vt:lpstr>
      <vt:lpstr>Физкультминутка</vt:lpstr>
      <vt:lpstr>Самостоятельная работа</vt:lpstr>
      <vt:lpstr>Проверка</vt:lpstr>
      <vt:lpstr>Работа по учебнику.  Решение задачи № 4, с.90.</vt:lpstr>
      <vt:lpstr>Самостоятельная работа</vt:lpstr>
      <vt:lpstr>Домашнее 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«Найди 10 отличий»</dc:title>
  <dc:creator>Dell</dc:creator>
  <cp:lastModifiedBy>teacher</cp:lastModifiedBy>
  <cp:revision>11</cp:revision>
  <dcterms:created xsi:type="dcterms:W3CDTF">2015-11-24T18:12:43Z</dcterms:created>
  <dcterms:modified xsi:type="dcterms:W3CDTF">2015-11-25T07:18:53Z</dcterms:modified>
</cp:coreProperties>
</file>