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9" r:id="rId3"/>
    <p:sldId id="260" r:id="rId4"/>
    <p:sldId id="261" r:id="rId5"/>
    <p:sldId id="262" r:id="rId6"/>
    <p:sldId id="263" r:id="rId7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00FF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4629" autoAdjust="0"/>
  </p:normalViewPr>
  <p:slideViewPr>
    <p:cSldViewPr>
      <p:cViewPr varScale="1">
        <p:scale>
          <a:sx n="70" d="100"/>
          <a:sy n="70" d="100"/>
        </p:scale>
        <p:origin x="-15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CD67-D93A-481A-8529-B7CA92EF80EA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4E2BE-1C42-4AD4-BEAE-73B8B5A0B75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CD67-D93A-481A-8529-B7CA92EF80EA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4E2BE-1C42-4AD4-BEAE-73B8B5A0B7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CD67-D93A-481A-8529-B7CA92EF80EA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4E2BE-1C42-4AD4-BEAE-73B8B5A0B7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CD67-D93A-481A-8529-B7CA92EF80EA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4E2BE-1C42-4AD4-BEAE-73B8B5A0B75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CD67-D93A-481A-8529-B7CA92EF80EA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4E2BE-1C42-4AD4-BEAE-73B8B5A0B7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CD67-D93A-481A-8529-B7CA92EF80EA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4E2BE-1C42-4AD4-BEAE-73B8B5A0B75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CD67-D93A-481A-8529-B7CA92EF80EA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4E2BE-1C42-4AD4-BEAE-73B8B5A0B75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CD67-D93A-481A-8529-B7CA92EF80EA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4E2BE-1C42-4AD4-BEAE-73B8B5A0B7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CD67-D93A-481A-8529-B7CA92EF80EA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4E2BE-1C42-4AD4-BEAE-73B8B5A0B7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CD67-D93A-481A-8529-B7CA92EF80EA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4E2BE-1C42-4AD4-BEAE-73B8B5A0B7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CD67-D93A-481A-8529-B7CA92EF80EA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4E2BE-1C42-4AD4-BEAE-73B8B5A0B75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C2CD67-D93A-481A-8529-B7CA92EF80EA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5F4E2BE-1C42-4AD4-BEAE-73B8B5A0B75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3" y="188640"/>
            <a:ext cx="5112568" cy="720080"/>
          </a:xfrm>
        </p:spPr>
        <p:txBody>
          <a:bodyPr/>
          <a:lstStyle/>
          <a:p>
            <a:pPr marL="182880" indent="0">
              <a:buNone/>
            </a:pPr>
            <a:r>
              <a:rPr lang="ru-RU" sz="36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Я и моя семья </a:t>
            </a:r>
            <a:endParaRPr lang="ru-RU" sz="3600" b="1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9952" y="5733256"/>
            <a:ext cx="4392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/>
              <a:t>Ученик </a:t>
            </a:r>
            <a:r>
              <a:rPr lang="ru-RU" sz="1400" b="1" i="1" dirty="0" smtClean="0"/>
              <a:t>4 </a:t>
            </a:r>
            <a:r>
              <a:rPr lang="ru-RU" sz="1400" b="1" i="1" dirty="0" smtClean="0"/>
              <a:t>«Б» класса Иванов Дмитрий</a:t>
            </a:r>
            <a:endParaRPr lang="ru-RU" sz="14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131840" y="6317137"/>
            <a:ext cx="54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/>
              <a:t>Преподаватель: </a:t>
            </a:r>
            <a:r>
              <a:rPr lang="ru-RU" sz="1400" b="1" i="1" dirty="0" smtClean="0"/>
              <a:t>Пономарева </a:t>
            </a:r>
            <a:r>
              <a:rPr lang="ru-RU" sz="1400" b="1" i="1" dirty="0" smtClean="0"/>
              <a:t>Оксана Валерьевна </a:t>
            </a:r>
            <a:endParaRPr lang="ru-RU" sz="1400" b="1" i="1" dirty="0"/>
          </a:p>
        </p:txBody>
      </p:sp>
      <p:pic>
        <p:nvPicPr>
          <p:cNvPr id="3075" name="Picture 3" descr="E:\Фото\1 сентября  и новый год 2013\IMG_13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6840760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70C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94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984">
        <p:blinds dir="vert"/>
      </p:transition>
    </mc:Choice>
    <mc:Fallback xmlns="">
      <p:transition spd="slow" advTm="5984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63253" y="3573017"/>
            <a:ext cx="4391026" cy="1800199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424936" cy="2088232"/>
          </a:xfrm>
        </p:spPr>
        <p:txBody>
          <a:bodyPr>
            <a:normAutofit/>
          </a:bodyPr>
          <a:lstStyle/>
          <a:p>
            <a:pPr marL="182880" indent="0">
              <a:buNone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effectLst/>
                <a:cs typeface="Aharoni" pitchFamily="2" charset="-79"/>
              </a:rPr>
              <a:t>Я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  <a:cs typeface="Aharoni" pitchFamily="2" charset="-79"/>
              </a:rPr>
              <a:t>люблю свою семью, все члены моей семьи прекрасно общаются друг с другом, в моем доме царят мир и гармония.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effectLst/>
                <a:cs typeface="Aharoni" pitchFamily="2" charset="-79"/>
              </a:rPr>
              <a:t> Они всегда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  <a:cs typeface="Aharoni" pitchFamily="2" charset="-79"/>
              </a:rPr>
              <a:t>здоровы, довольны, защищены, чувствуют себя комфортно и счастливо.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effectLst/>
                <a:cs typeface="Aharoni" pitchFamily="2" charset="-79"/>
              </a:rPr>
              <a:t>О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  <a:cs typeface="Aharoni" pitchFamily="2" charset="-79"/>
              </a:rPr>
              <a:t>ней я хочу сейчас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  <a:cs typeface="Aharoni" pitchFamily="2" charset="-79"/>
              </a:rPr>
              <a:t>рассказать.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effectLst/>
                <a:cs typeface="Aharoni" pitchFamily="2" charset="-79"/>
              </a:rPr>
              <a:t/>
            </a:r>
            <a:br>
              <a:rPr lang="ru-RU" sz="1800" dirty="0" smtClean="0">
                <a:solidFill>
                  <a:schemeClr val="accent1">
                    <a:lumMod val="75000"/>
                  </a:schemeClr>
                </a:solidFill>
                <a:effectLst/>
                <a:cs typeface="Aharoni" pitchFamily="2" charset="-79"/>
              </a:rPr>
            </a:b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effectLst/>
                <a:cs typeface="Aharoni" pitchFamily="2" charset="-79"/>
              </a:rPr>
              <a:t>Я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  <a:cs typeface="Aharoni" pitchFamily="2" charset="-79"/>
              </a:rPr>
              <a:t>, Иванов Дмитрий родился 24 ноября 2004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effectLst/>
                <a:cs typeface="Aharoni" pitchFamily="2" charset="-79"/>
              </a:rPr>
              <a:t>года в городе Москве. Живу на улице Радужной в Бабушкинском районе. Учусь в школе                  № 281 в 4 «Б» классе.</a:t>
            </a:r>
            <a:endParaRPr lang="ru-RU" sz="1800" dirty="0">
              <a:solidFill>
                <a:schemeClr val="accent1">
                  <a:lumMod val="75000"/>
                </a:schemeClr>
              </a:solidFill>
              <a:effectLst/>
              <a:cs typeface="Aharoni" pitchFamily="2" charset="-79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381274"/>
            <a:ext cx="55662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4098" name="Picture 2" descr="E:\Фото\Дима\Новый год у мамы\P1020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48881"/>
            <a:ext cx="6480720" cy="4176464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05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5435">
        <p14:prism/>
      </p:transition>
    </mc:Choice>
    <mc:Fallback xmlns="">
      <p:transition spd="slow" advTm="2543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3600400" cy="6120680"/>
          </a:xfrm>
          <a:scene3d>
            <a:camera prst="perspectiveFront"/>
            <a:lightRig rig="threePt" dir="t"/>
          </a:scene3d>
        </p:spPr>
        <p:txBody>
          <a:bodyPr/>
          <a:lstStyle/>
          <a:p>
            <a:pPr marL="0" indent="0" algn="l">
              <a:buNone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effectLst/>
                <a:latin typeface="inherit"/>
                <a:ea typeface="Times New Roman"/>
                <a:cs typeface="Aharoni" pitchFamily="2" charset="-79"/>
              </a:rPr>
              <a:t/>
            </a:r>
            <a:br>
              <a:rPr lang="ru-RU" sz="1800" dirty="0" smtClean="0">
                <a:solidFill>
                  <a:schemeClr val="accent1">
                    <a:lumMod val="75000"/>
                  </a:schemeClr>
                </a:solidFill>
                <a:effectLst/>
                <a:latin typeface="inherit"/>
                <a:ea typeface="Times New Roman"/>
                <a:cs typeface="Aharoni" pitchFamily="2" charset="-79"/>
              </a:rPr>
            </a:b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effectLst/>
                <a:latin typeface="inherit"/>
                <a:ea typeface="Times New Roman"/>
                <a:cs typeface="Aharoni" pitchFamily="2" charset="-79"/>
              </a:rPr>
              <a:t>Моей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  <a:latin typeface="inherit"/>
                <a:ea typeface="Times New Roman"/>
                <a:cs typeface="Aharoni" pitchFamily="2" charset="-79"/>
              </a:rPr>
              <a:t>любви хватает на всех членов моей семьи. Своей любовью я создаю в доме спокойную, счастливую, гармоничную обстановку, где всем хорошо. Я проявляю заботу, участие и понимание по отношению к каждому члену моей семьи, и они мне платят тем же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effectLst/>
                <a:latin typeface="inherit"/>
                <a:ea typeface="Times New Roman"/>
                <a:cs typeface="Aharoni" pitchFamily="2" charset="-79"/>
              </a:rPr>
              <a:t>.</a:t>
            </a:r>
            <a:br>
              <a:rPr lang="ru-RU" sz="1800" dirty="0" smtClean="0">
                <a:solidFill>
                  <a:schemeClr val="accent1">
                    <a:lumMod val="75000"/>
                  </a:schemeClr>
                </a:solidFill>
                <a:effectLst/>
                <a:latin typeface="inherit"/>
                <a:ea typeface="Times New Roman"/>
                <a:cs typeface="Aharoni" pitchFamily="2" charset="-79"/>
              </a:rPr>
            </a:br>
            <a:r>
              <a:rPr lang="ru-RU" sz="1800" b="0" dirty="0">
                <a:solidFill>
                  <a:schemeClr val="accent1">
                    <a:lumMod val="75000"/>
                  </a:schemeClr>
                </a:solidFill>
                <a:latin typeface="Arial"/>
                <a:cs typeface="Aharoni" pitchFamily="2" charset="-79"/>
              </a:rPr>
              <a:t/>
            </a:r>
            <a:br>
              <a:rPr lang="ru-RU" sz="1800" b="0" dirty="0">
                <a:solidFill>
                  <a:schemeClr val="accent1">
                    <a:lumMod val="75000"/>
                  </a:schemeClr>
                </a:solidFill>
                <a:latin typeface="Arial"/>
                <a:cs typeface="Aharoni" pitchFamily="2" charset="-79"/>
              </a:rPr>
            </a:b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  <a:latin typeface="inherit"/>
                <a:ea typeface="Times New Roman"/>
                <a:cs typeface="Aharoni" pitchFamily="2" charset="-79"/>
              </a:rPr>
              <a:t>Моя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effectLst/>
                <a:latin typeface="inherit"/>
                <a:ea typeface="Times New Roman"/>
                <a:cs typeface="Aharoni" pitchFamily="2" charset="-79"/>
              </a:rPr>
              <a:t>мама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  <a:latin typeface="inherit"/>
                <a:ea typeface="Times New Roman"/>
                <a:cs typeface="Aharoni" pitchFamily="2" charset="-79"/>
              </a:rPr>
              <a:t>ласковая, добрая и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effectLst/>
                <a:latin typeface="inherit"/>
                <a:ea typeface="Times New Roman"/>
                <a:cs typeface="Aharoni" pitchFamily="2" charset="-79"/>
              </a:rPr>
              <a:t>очень красивая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  <a:latin typeface="inherit"/>
                <a:ea typeface="Times New Roman"/>
                <a:cs typeface="Aharoni" pitchFamily="2" charset="-79"/>
              </a:rPr>
              <a:t>!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effectLst/>
                <a:latin typeface="inherit"/>
                <a:ea typeface="Times New Roman"/>
                <a:cs typeface="Aharoni" pitchFamily="2" charset="-79"/>
              </a:rPr>
              <a:t>Ее зовут Анна Александровна. Она работает в Бизнес центре, занимается коммерческой недвижимостью. Я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  <a:latin typeface="inherit"/>
                <a:ea typeface="Times New Roman"/>
                <a:cs typeface="Aharoni" pitchFamily="2" charset="-79"/>
              </a:rPr>
              <a:t>стараюсь во всем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effectLst/>
                <a:latin typeface="inherit"/>
                <a:ea typeface="Times New Roman"/>
                <a:cs typeface="Aharoni" pitchFamily="2" charset="-79"/>
              </a:rPr>
              <a:t> помогать маме и не огорчать ее, ведь у нее  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  <a:latin typeface="inherit"/>
                <a:ea typeface="Times New Roman"/>
                <a:cs typeface="Aharoni" pitchFamily="2" charset="-79"/>
              </a:rPr>
              <a:t>важная и ответственная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effectLst/>
                <a:latin typeface="inherit"/>
                <a:ea typeface="Times New Roman"/>
                <a:cs typeface="Aharoni" pitchFamily="2" charset="-79"/>
              </a:rPr>
              <a:t>работа.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  <a:latin typeface="inherit"/>
                <a:ea typeface="Times New Roman"/>
                <a:cs typeface="Aharoni" pitchFamily="2" charset="-79"/>
              </a:rPr>
              <a:t/>
            </a:r>
            <a:b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  <a:latin typeface="inherit"/>
                <a:ea typeface="Times New Roman"/>
                <a:cs typeface="Aharoni" pitchFamily="2" charset="-79"/>
              </a:rPr>
            </a:br>
            <a:endParaRPr lang="ru-RU" sz="1800" dirty="0">
              <a:solidFill>
                <a:schemeClr val="accent1">
                  <a:lumMod val="75000"/>
                </a:schemeClr>
              </a:solidFill>
              <a:effectLst/>
              <a:latin typeface="inherit"/>
              <a:ea typeface="Times New Roman"/>
              <a:cs typeface="Aharoni" pitchFamily="2" charset="-79"/>
            </a:endParaRPr>
          </a:p>
        </p:txBody>
      </p:sp>
      <p:pic>
        <p:nvPicPr>
          <p:cNvPr id="5122" name="Picture 2" descr="E:\Фото\Фотосессия\9 мая 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76672"/>
            <a:ext cx="4176464" cy="5832648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prstDash val="solid"/>
          </a:ln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87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723">
        <p14:gallery dir="l"/>
      </p:transition>
    </mc:Choice>
    <mc:Fallback xmlns="">
      <p:transition spd="slow" advTm="3072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60032" y="476672"/>
            <a:ext cx="3888432" cy="4104456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/>
                <a:latin typeface="inherit"/>
                <a:ea typeface="Times New Roman"/>
                <a:cs typeface="Aharoni" pitchFamily="2" charset="-79"/>
              </a:rPr>
              <a:t>Мой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/>
                <a:latin typeface="inherit"/>
                <a:ea typeface="Times New Roman"/>
                <a:cs typeface="Aharoni" pitchFamily="2" charset="-79"/>
              </a:rPr>
              <a:t>папа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/>
                <a:latin typeface="inherit"/>
                <a:ea typeface="Times New Roman"/>
                <a:cs typeface="Aharoni" pitchFamily="2" charset="-79"/>
              </a:rPr>
              <a:t>Евгений Владимирович –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/>
                <a:latin typeface="inherit"/>
                <a:ea typeface="Times New Roman"/>
                <a:cs typeface="Aharoni" pitchFamily="2" charset="-79"/>
              </a:rPr>
              <a:t>мужественный и справедливый человек. Он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/>
                <a:latin typeface="inherit"/>
                <a:ea typeface="Times New Roman"/>
                <a:cs typeface="Aharoni" pitchFamily="2" charset="-79"/>
              </a:rPr>
              <a:t> работает инженером. Мы всегда с ним весело проводим время: гуляем, ходим в кино, играем в компьютерные игры. </a:t>
            </a:r>
            <a:endParaRPr lang="ru-RU" sz="2400" dirty="0">
              <a:solidFill>
                <a:schemeClr val="accent1">
                  <a:lumMod val="75000"/>
                </a:schemeClr>
              </a:solidFill>
              <a:effectLst/>
              <a:latin typeface="inherit"/>
              <a:ea typeface="Times New Roman"/>
              <a:cs typeface="Aharoni" pitchFamily="2" charset="-79"/>
            </a:endParaRPr>
          </a:p>
        </p:txBody>
      </p:sp>
      <p:pic>
        <p:nvPicPr>
          <p:cNvPr id="6146" name="Picture 2" descr="E:\Фото\Турция\100OLYMP\P71300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476672"/>
            <a:ext cx="3888432" cy="5976664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0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3946">
        <p:dissolve/>
      </p:transition>
    </mc:Choice>
    <mc:Fallback xmlns="">
      <p:transition spd="slow" advTm="33946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67544" y="188640"/>
            <a:ext cx="8136904" cy="20162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cs typeface="Aharoni" pitchFamily="2" charset="-79"/>
              </a:rPr>
              <a:t>Еще один главный член моей семьи - это моя любимая бабушка. Ее зовут Людмила Александровна. Раньше она работала в ресторане шеф поваром. Сейчас она на пенсии и мы много времени проводим с ней вместе.  Я езжу к ней в гости, там мы ходим гулять в парк, зимой на каток. На летние каникулы мы с бабушкой находимся на даче. Там я ей помогаю на огороде. На даче у меня много друзей.  Мы с друзьями играем и  катаемся на велосипедах.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cs typeface="Aharoni" pitchFamily="2" charset="-79"/>
            </a:endParaRPr>
          </a:p>
        </p:txBody>
      </p:sp>
      <p:pic>
        <p:nvPicPr>
          <p:cNvPr id="7171" name="Picture 3" descr="E:\Фото\Италия 2012\Италия 2012 0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67158"/>
            <a:ext cx="7488832" cy="4230194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63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14327">
        <p14:vortex dir="r"/>
      </p:transition>
    </mc:Choice>
    <mc:Fallback xmlns="">
      <p:transition spd="slow" advTm="11432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404664"/>
            <a:ext cx="3888431" cy="597666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ru-RU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" indent="0">
              <a:buNone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У меня есть домашний любимец – это мой кот Сэм. Порода - шотландский вислоухий. Ему 10 месяцев. Я ухаживаю за свои любимцем.</a:t>
            </a:r>
          </a:p>
          <a:p>
            <a:pPr marL="45720" indent="0">
              <a:buNone/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Я люблю заботиться о моей семье, мне это приносит огромное удовольствие.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Мы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поддерживаем друг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друга и 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помогаем друг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другу.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Моя семья крепкая, надежная, мы все - друзья и всегда останемся ими. </a:t>
            </a:r>
            <a:endParaRPr lang="ru-RU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" indent="0">
              <a:buNone/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Моя семья - это мой надежный тыл, моя защита, моя крепость, где я всегда чувствую себя в безопасности, покое и гармонии.</a:t>
            </a:r>
          </a:p>
        </p:txBody>
      </p:sp>
      <p:pic>
        <p:nvPicPr>
          <p:cNvPr id="8194" name="Picture 2" descr="C:\Users\Сергей\Desktop\IMG_14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48680"/>
            <a:ext cx="4032448" cy="5832648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13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81496">
        <p14:shred/>
      </p:transition>
    </mc:Choice>
    <mc:Fallback xmlns="">
      <p:transition spd="slow" advTm="8149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409</TotalTime>
  <Words>273</Words>
  <Application>Microsoft Office PowerPoint</Application>
  <PresentationFormat>Экран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    Я и моя семья </vt:lpstr>
      <vt:lpstr>Я люблю свою семью, все члены моей семьи прекрасно общаются друг с другом, в моем доме царят мир и гармония.  Они всегда здоровы, довольны, защищены, чувствуют себя комфортно и счастливо. О ней я хочу сейчас рассказать.  Я, Иванов Дмитрий родился 24 ноября 2004 года в городе Москве. Живу на улице Радужной в Бабушкинском районе. Учусь в школе                  № 281 в 4 «Б» классе.</vt:lpstr>
      <vt:lpstr> Моей любви хватает на всех членов моей семьи. Своей любовью я создаю в доме спокойную, счастливую, гармоничную обстановку, где всем хорошо. Я проявляю заботу, участие и понимание по отношению к каждому члену моей семьи, и они мне платят тем же.  Моя мама ласковая, добрая и очень красивая! Ее зовут Анна Александровна. Она работает в Бизнес центре, занимается коммерческой недвижимостью. Я стараюсь во всем  помогать маме и не огорчать ее, ведь у нее   важная и ответственная работа. </vt:lpstr>
      <vt:lpstr>Мой папа Евгений Владимирович – мужественный и справедливый человек. Он  работает инженером. Мы всегда с ним весело проводим время: гуляем, ходим в кино, играем в компьютерные игры.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британские</dc:title>
  <dc:creator>dimon</dc:creator>
  <cp:lastModifiedBy>Сергей</cp:lastModifiedBy>
  <cp:revision>41</cp:revision>
  <cp:lastPrinted>2015-05-17T11:04:33Z</cp:lastPrinted>
  <dcterms:created xsi:type="dcterms:W3CDTF">2014-01-24T12:37:42Z</dcterms:created>
  <dcterms:modified xsi:type="dcterms:W3CDTF">2015-05-17T11:08:47Z</dcterms:modified>
</cp:coreProperties>
</file>