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4" r:id="rId4"/>
    <p:sldId id="265" r:id="rId5"/>
    <p:sldId id="267" r:id="rId6"/>
    <p:sldId id="273" r:id="rId7"/>
    <p:sldId id="256" r:id="rId8"/>
    <p:sldId id="272" r:id="rId9"/>
    <p:sldId id="262" r:id="rId10"/>
    <p:sldId id="257" r:id="rId11"/>
    <p:sldId id="269" r:id="rId12"/>
    <p:sldId id="270" r:id="rId13"/>
    <p:sldId id="261" r:id="rId14"/>
    <p:sldId id="263" r:id="rId15"/>
    <p:sldId id="274" r:id="rId16"/>
    <p:sldId id="258" r:id="rId17"/>
    <p:sldId id="276" r:id="rId18"/>
    <p:sldId id="259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76" autoAdjust="0"/>
    <p:restoredTop sz="94660"/>
  </p:normalViewPr>
  <p:slideViewPr>
    <p:cSldViewPr>
      <p:cViewPr varScale="1">
        <p:scale>
          <a:sx n="64" d="100"/>
          <a:sy n="64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6915144" cy="1357322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Comic Sans MS" pitchFamily="66" charset="0"/>
              </a:rPr>
              <a:t>ГРАМОТЕЙ-КА</a:t>
            </a:r>
            <a:endParaRPr lang="ru-RU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4286256"/>
            <a:ext cx="4441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Автор 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Богданова Н.В.учитель- логопед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МБДОУ   «Детский сад №11»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Декабрь 2015г. 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500174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Для  дошкольников от 5 лет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58148" y="5857892"/>
            <a:ext cx="928694" cy="642942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071538" cy="6858000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qy5Ea50khi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7290" y="2357430"/>
            <a:ext cx="2571769" cy="332904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Собери слово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2643182"/>
            <a:ext cx="14135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с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10001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</a:t>
            </a:r>
            <a:endParaRPr lang="ru-RU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428736"/>
            <a:ext cx="928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endParaRPr lang="ru-RU" sz="8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1571612"/>
            <a:ext cx="10001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endParaRPr lang="ru-RU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User\Downloads\elephants_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285992"/>
            <a:ext cx="2428892" cy="2305977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9586" y="6000768"/>
            <a:ext cx="928694" cy="642942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11094 0.23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2795 0.28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24601 0.394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0869 0.373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8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Собери слово</a:t>
            </a:r>
            <a:endParaRPr lang="ru-RU" dirty="0"/>
          </a:p>
        </p:txBody>
      </p:sp>
      <p:pic>
        <p:nvPicPr>
          <p:cNvPr id="4" name="Содержимое 3" descr="08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357298"/>
            <a:ext cx="2463379" cy="2500330"/>
          </a:xfrm>
        </p:spPr>
      </p:pic>
      <p:sp>
        <p:nvSpPr>
          <p:cNvPr id="6" name="Прямоугольник 5"/>
          <p:cNvSpPr/>
          <p:nvPr/>
        </p:nvSpPr>
        <p:spPr>
          <a:xfrm>
            <a:off x="1500166" y="2500306"/>
            <a:ext cx="63880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2643182"/>
            <a:ext cx="7441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</a:t>
            </a:r>
            <a:endParaRPr lang="ru-RU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3571876"/>
            <a:ext cx="7938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3571876"/>
            <a:ext cx="840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58148" y="5929330"/>
            <a:ext cx="928694" cy="642942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67052E-7 L -0.42865 0.08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15139 0.199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67052E-7 L 0.11041 0.095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4844 0.22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1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Собери слово</a:t>
            </a:r>
            <a:endParaRPr lang="ru-RU" dirty="0"/>
          </a:p>
        </p:txBody>
      </p:sp>
      <p:pic>
        <p:nvPicPr>
          <p:cNvPr id="4" name="Содержимое 3" descr="da3682db5faf527c86fe402a05413046_d307a41cd7dd436805acb29193a657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857232"/>
            <a:ext cx="2500330" cy="2500330"/>
          </a:xfrm>
        </p:spPr>
      </p:pic>
      <p:sp>
        <p:nvSpPr>
          <p:cNvPr id="5" name="Прямоугольник 4"/>
          <p:cNvSpPr/>
          <p:nvPr/>
        </p:nvSpPr>
        <p:spPr>
          <a:xfrm>
            <a:off x="2643174" y="2571744"/>
            <a:ext cx="9909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571612"/>
            <a:ext cx="744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3000372"/>
            <a:ext cx="10134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143116"/>
            <a:ext cx="853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15272" y="3000372"/>
            <a:ext cx="8322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endParaRPr lang="ru-RU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2285992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72462" y="5929330"/>
            <a:ext cx="857256" cy="642942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14297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0.0787 L -0.1158 0.2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09062 0.35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08368 0.14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6759 L -0.12049 0.26713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06875 L -0.24393 0.131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3872 0.235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1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Замени  первую букву –                прочитай  новое слово</a:t>
            </a:r>
            <a:endParaRPr lang="ru-RU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357298"/>
            <a:ext cx="20329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Пар 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357298"/>
            <a:ext cx="17508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шар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285992"/>
            <a:ext cx="22942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Губы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285992"/>
            <a:ext cx="23391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шубы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500438"/>
            <a:ext cx="24402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Топот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3500438"/>
            <a:ext cx="26211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шёпот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572008"/>
            <a:ext cx="26340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Мыло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4643446"/>
            <a:ext cx="23823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шило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28992" y="1714488"/>
            <a:ext cx="571504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571868" y="2714620"/>
            <a:ext cx="571504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714744" y="3857628"/>
            <a:ext cx="571504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929058" y="4929198"/>
            <a:ext cx="571504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01024" y="6000768"/>
            <a:ext cx="857256" cy="642942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анимация заяц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214290"/>
            <a:ext cx="1652020" cy="213162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614998" cy="582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Найди пару</a:t>
            </a:r>
            <a:endParaRPr lang="ru-RU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07153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900" y="6000768"/>
            <a:ext cx="785818" cy="642942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285860"/>
            <a:ext cx="158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т-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4286256"/>
            <a:ext cx="1353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4286256"/>
            <a:ext cx="217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ы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м-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5206" y="3214686"/>
            <a:ext cx="1710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3429000"/>
            <a:ext cx="1968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к-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2143116"/>
            <a:ext cx="1324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2357430"/>
            <a:ext cx="2578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r>
              <a:rPr lang="ru-RU" sz="5400" b="1" cap="all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</a:t>
            </a:r>
            <a:endParaRPr lang="ru-RU" sz="5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1214422"/>
            <a:ext cx="2419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" name="Рисунок 15" descr="анимация заяц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357166"/>
            <a:ext cx="1652020" cy="213162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2 0.02801 L -0.43403 -0.4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48 0.03704 L -0.40625 0.15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42465 0.18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28837 0.161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Найди пару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214422"/>
            <a:ext cx="1978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Коза-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5000636"/>
            <a:ext cx="1811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коса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929198"/>
            <a:ext cx="2773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Уточка-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1214422"/>
            <a:ext cx="2635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удочка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428868"/>
            <a:ext cx="2452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Бочка-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3643314"/>
            <a:ext cx="2308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дочка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3643314"/>
            <a:ext cx="265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Крыса -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428868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крыша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929586" y="6000768"/>
            <a:ext cx="928694" cy="642942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анимация заяц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1928826" cy="248878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1 0.00787 L -0.33351 -0.5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28 0.00648 L -0.28993 -0.182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21615 0.172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21372 0.546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143800" cy="928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Расставь буквы по порядку в соответствии с цифрами.                     Прочитай полученные слова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900" y="6000768"/>
            <a:ext cx="785818" cy="642942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357298"/>
            <a:ext cx="25717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3 1 2 4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2214554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214554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2214554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221455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1428736"/>
            <a:ext cx="2060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2 4 1 3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2214554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2214554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221455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29586" y="2214554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G:\Картинки для игр по грамоте\7554194e6567737a010a8d63259.jpg"/>
          <p:cNvPicPr>
            <a:picLocks noChangeAspect="1" noChangeArrowheads="1"/>
          </p:cNvPicPr>
          <p:nvPr/>
        </p:nvPicPr>
        <p:blipFill>
          <a:blip r:embed="rId2"/>
          <a:srcRect l="1538" t="2062" r="3846" b="11340"/>
          <a:stretch>
            <a:fillRect/>
          </a:stretch>
        </p:blipFill>
        <p:spPr bwMode="auto">
          <a:xfrm>
            <a:off x="2000232" y="3857628"/>
            <a:ext cx="2571768" cy="1756329"/>
          </a:xfrm>
          <a:prstGeom prst="rect">
            <a:avLst/>
          </a:prstGeom>
          <a:noFill/>
        </p:spPr>
      </p:pic>
      <p:pic>
        <p:nvPicPr>
          <p:cNvPr id="2051" name="Picture 3" descr="G:\Картинки для игр по грамоте\b9677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929066"/>
            <a:ext cx="2292174" cy="16144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6302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7083 0.109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12431 0.109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0607 0.109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5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3385 0.1097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05174 0.109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06528 0.109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12378 0.109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Расставь буквы по порядку в соответствии с цифрами.                     Прочитай полученные слова.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428736"/>
            <a:ext cx="256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4 3 1 2 5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1428736"/>
            <a:ext cx="256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3 4 5 1 2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07153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143116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2143116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143116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2143116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2143116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ь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143116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2143116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2143116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43834" y="214311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15338" y="2143116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929586" y="5857892"/>
            <a:ext cx="1000132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G:\Картинки для игр по грамоте\Card_0006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857628"/>
            <a:ext cx="2214578" cy="2091546"/>
          </a:xfrm>
          <a:prstGeom prst="rect">
            <a:avLst/>
          </a:prstGeom>
          <a:noFill/>
        </p:spPr>
      </p:pic>
      <p:pic>
        <p:nvPicPr>
          <p:cNvPr id="3076" name="Picture 4" descr="G:\Картинки для игр по грамоте\sddefault.jpg"/>
          <p:cNvPicPr>
            <a:picLocks noChangeAspect="1" noChangeArrowheads="1"/>
          </p:cNvPicPr>
          <p:nvPr/>
        </p:nvPicPr>
        <p:blipFill>
          <a:blip r:embed="rId3"/>
          <a:srcRect l="14063" t="14062" b="12500"/>
          <a:stretch>
            <a:fillRect/>
          </a:stretch>
        </p:blipFill>
        <p:spPr bwMode="auto">
          <a:xfrm>
            <a:off x="5072066" y="3857628"/>
            <a:ext cx="2992978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11563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177 0.109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05643 0.109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16059 0.109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0781 0.109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7813 0.115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579 L -0.18281 0.114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1285 0.109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11736 0.1097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10885 0.1097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5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7254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Какой буквы не хватает?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142984"/>
            <a:ext cx="6758006" cy="498317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Определить пропущенный согласный звук в начале слова, показать соответствующую букву</a:t>
            </a:r>
          </a:p>
          <a:p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73604678_3463295_0_46776_38aa1de0_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53293" y="2071678"/>
            <a:ext cx="2201016" cy="2071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3504" y="4643446"/>
            <a:ext cx="145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аяц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500438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221455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6000768"/>
            <a:ext cx="785818" cy="642942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25434 0.35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Какой буквы не хватает?</a:t>
            </a:r>
            <a:endParaRPr lang="ru-RU" sz="3600" dirty="0"/>
          </a:p>
        </p:txBody>
      </p:sp>
      <p:pic>
        <p:nvPicPr>
          <p:cNvPr id="4" name="Содержимое 3" descr="соба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428736"/>
            <a:ext cx="2071702" cy="2374489"/>
          </a:xfrm>
        </p:spPr>
      </p:pic>
      <p:sp>
        <p:nvSpPr>
          <p:cNvPr id="6" name="Прямоугольник 5"/>
          <p:cNvSpPr/>
          <p:nvPr/>
        </p:nvSpPr>
        <p:spPr>
          <a:xfrm>
            <a:off x="4214810" y="4429132"/>
            <a:ext cx="24903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обака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143116"/>
            <a:ext cx="5918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3643314"/>
            <a:ext cx="5549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58148" y="5929330"/>
            <a:ext cx="1000132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1783 0.33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Назови звуки в слове по порядку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114336176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1357298"/>
            <a:ext cx="2000264" cy="2000264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58148" y="5786454"/>
            <a:ext cx="1000132" cy="785818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3929066"/>
            <a:ext cx="928694" cy="128588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3929066"/>
            <a:ext cx="928694" cy="128588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3929066"/>
            <a:ext cx="1000132" cy="128588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3857628"/>
            <a:ext cx="6928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3857628"/>
            <a:ext cx="6429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3857628"/>
            <a:ext cx="5437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07153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3500438"/>
            <a:ext cx="66437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 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 descr="F:\курсы №4\Практическая работа №4\4_врач\дверь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429264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анимация соба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85728"/>
            <a:ext cx="2357454" cy="306731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Назови звуки в слове по порядку</a:t>
            </a:r>
            <a:endParaRPr lang="ru-RU" sz="3600" dirty="0"/>
          </a:p>
        </p:txBody>
      </p:sp>
      <p:pic>
        <p:nvPicPr>
          <p:cNvPr id="4" name="Содержимое 3" descr="f9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2071678"/>
            <a:ext cx="961078" cy="1002864"/>
          </a:xfrm>
        </p:spPr>
      </p:pic>
      <p:sp>
        <p:nvSpPr>
          <p:cNvPr id="5" name="Прямоугольник 4"/>
          <p:cNvSpPr/>
          <p:nvPr/>
        </p:nvSpPr>
        <p:spPr>
          <a:xfrm>
            <a:off x="2571736" y="3857628"/>
            <a:ext cx="785818" cy="114300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857628"/>
            <a:ext cx="785818" cy="114300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857628"/>
            <a:ext cx="785818" cy="114300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3857628"/>
            <a:ext cx="785818" cy="114300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58148" y="5786454"/>
            <a:ext cx="928694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07153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3786190"/>
            <a:ext cx="6896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3786190"/>
            <a:ext cx="6470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3714752"/>
            <a:ext cx="5902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3714752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Назови звуки в слове по порядку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571876"/>
            <a:ext cx="857256" cy="128588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571876"/>
            <a:ext cx="857256" cy="128588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571876"/>
            <a:ext cx="857256" cy="128588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3571876"/>
            <a:ext cx="857256" cy="128588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07153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58148" y="5857892"/>
            <a:ext cx="928694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ownloads\0_74d54_35ce45f4_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85926"/>
            <a:ext cx="1928826" cy="108014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71736" y="3643314"/>
            <a:ext cx="5000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3643314"/>
            <a:ext cx="8803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Ы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3643314"/>
            <a:ext cx="6735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57884" y="3643314"/>
            <a:ext cx="7168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Назови звуки в слове по порядку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643314"/>
            <a:ext cx="928694" cy="1357322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3643314"/>
            <a:ext cx="928694" cy="1357322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3643314"/>
            <a:ext cx="928694" cy="1357322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3643314"/>
            <a:ext cx="928694" cy="1357322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9586" y="5857892"/>
            <a:ext cx="928694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3571876"/>
            <a:ext cx="7601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3571876"/>
            <a:ext cx="6623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3571876"/>
            <a:ext cx="7793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3571876"/>
            <a:ext cx="7873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107153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ownloads\22ffa98e1a8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00174"/>
            <a:ext cx="1762120" cy="15011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Назови звуки в слове по порядку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0001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ownloads\lemon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074482"/>
            <a:ext cx="2286016" cy="18258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0" y="3786190"/>
            <a:ext cx="785818" cy="107157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786190"/>
            <a:ext cx="714380" cy="107157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3786190"/>
            <a:ext cx="785818" cy="107157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3786190"/>
            <a:ext cx="714380" cy="107157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6215082"/>
            <a:ext cx="785818" cy="500066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3786190"/>
            <a:ext cx="714380" cy="107157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3714752"/>
            <a:ext cx="649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3714752"/>
            <a:ext cx="7466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3714752"/>
            <a:ext cx="8082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3714752"/>
            <a:ext cx="6429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29454" y="3714752"/>
            <a:ext cx="73700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86658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Назови звуки в слове по порядку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58148" y="5786454"/>
            <a:ext cx="1000132" cy="785818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07153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User\Downloads\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00108"/>
            <a:ext cx="2613586" cy="17859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7356" y="3643314"/>
            <a:ext cx="928694" cy="128588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3643314"/>
            <a:ext cx="928694" cy="128588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3643314"/>
            <a:ext cx="928694" cy="128588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57884" y="3643314"/>
            <a:ext cx="928694" cy="128588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143768" y="3643314"/>
            <a:ext cx="928694" cy="128588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3714752"/>
            <a:ext cx="6735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72199" y="3714752"/>
            <a:ext cx="5000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3786190"/>
            <a:ext cx="7377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3714752"/>
            <a:ext cx="64542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58082" y="3714752"/>
            <a:ext cx="5000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Собери слово</a:t>
            </a:r>
            <a:endParaRPr lang="ru-RU" dirty="0"/>
          </a:p>
        </p:txBody>
      </p:sp>
      <p:pic>
        <p:nvPicPr>
          <p:cNvPr id="6146" name="Picture 2" descr="C:\Users\User\Downloads\7696-5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14422"/>
            <a:ext cx="1485910" cy="1857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3143248"/>
            <a:ext cx="6735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071678"/>
            <a:ext cx="8098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143248"/>
            <a:ext cx="7024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2285992"/>
            <a:ext cx="744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07153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929586" y="5786454"/>
            <a:ext cx="1000132" cy="714380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10139 0.0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17344 0.24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09306 0.090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8 0.07916 L -0.12553 0.21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4857784" cy="1154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Собери слово</a:t>
            </a:r>
            <a:endParaRPr lang="ru-RU" dirty="0"/>
          </a:p>
        </p:txBody>
      </p:sp>
      <p:pic>
        <p:nvPicPr>
          <p:cNvPr id="5123" name="Picture 3" descr="C:\Users\User\Downloads\balloons3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249334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5072074"/>
            <a:ext cx="10134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428868"/>
            <a:ext cx="744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143380"/>
            <a:ext cx="7143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643050"/>
            <a:ext cx="9220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000768"/>
            <a:ext cx="928694" cy="642942"/>
          </a:xfrm>
          <a:prstGeom prst="actionButtonForwardNex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-0.01203 L -0.23698 -0.24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1475 0.142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2657 -0.107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0.08889 L 0.10694 0.256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8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241</Words>
  <PresentationFormat>Экран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ГРАМОТЕЙ-КА</vt:lpstr>
      <vt:lpstr>Назови звуки в слове по порядку</vt:lpstr>
      <vt:lpstr>Назови звуки в слове по порядку</vt:lpstr>
      <vt:lpstr>Назови звуки в слове по порядку</vt:lpstr>
      <vt:lpstr>Назови звуки в слове по порядку</vt:lpstr>
      <vt:lpstr>Назови звуки в слове по порядку</vt:lpstr>
      <vt:lpstr>Назови звуки в слове по порядку</vt:lpstr>
      <vt:lpstr>Собери слово</vt:lpstr>
      <vt:lpstr>Собери слово</vt:lpstr>
      <vt:lpstr>Собери слово</vt:lpstr>
      <vt:lpstr>Собери слово</vt:lpstr>
      <vt:lpstr>Собери слово</vt:lpstr>
      <vt:lpstr>Замени  первую букву –                прочитай  новое слово</vt:lpstr>
      <vt:lpstr>Найди пару</vt:lpstr>
      <vt:lpstr>Найди пару</vt:lpstr>
      <vt:lpstr>Расставь буквы по порядку в соответствии с цифрами.                     Прочитай полученные слова</vt:lpstr>
      <vt:lpstr>Расставь буквы по порядку в соответствии с цифрами.                     Прочитай полученные слова.</vt:lpstr>
      <vt:lpstr>Какой буквы не хватает?</vt:lpstr>
      <vt:lpstr>Какой буквы не хватает?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99</cp:revision>
  <dcterms:created xsi:type="dcterms:W3CDTF">2015-11-28T17:49:44Z</dcterms:created>
  <dcterms:modified xsi:type="dcterms:W3CDTF">2015-12-14T08:38:25Z</dcterms:modified>
</cp:coreProperties>
</file>