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7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1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5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0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3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1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4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1E82-30D6-46DE-8FEF-BFA0DFB1CD4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7EB64-B922-4A80-BD14-2AD4C83E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34057">
            <a:off x="354526" y="913601"/>
            <a:ext cx="69926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подарю</a:t>
            </a:r>
          </a:p>
          <a:p>
            <a:pPr algn="ctr"/>
            <a:r>
              <a:rPr lang="ru-RU" sz="9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Снеговику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25" y="2606790"/>
            <a:ext cx="3274280" cy="43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11" y="320791"/>
            <a:ext cx="4381508" cy="58799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8" y="2139552"/>
            <a:ext cx="3548063" cy="2661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8" y="2025252"/>
            <a:ext cx="3177824" cy="31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11" y="320791"/>
            <a:ext cx="4381508" cy="5879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29" y="2135017"/>
            <a:ext cx="3239846" cy="3094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5" y="2293151"/>
            <a:ext cx="3644556" cy="27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4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11" y="320791"/>
            <a:ext cx="4381508" cy="5879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736783"/>
            <a:ext cx="33909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22" y="2033190"/>
            <a:ext cx="1880616" cy="27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11" y="320791"/>
            <a:ext cx="4381508" cy="5879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124073"/>
            <a:ext cx="3376613" cy="3376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28" y="2500330"/>
            <a:ext cx="2994660" cy="26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3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11" y="320791"/>
            <a:ext cx="4381508" cy="5879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19" y="2110639"/>
            <a:ext cx="3450431" cy="2300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0" y="1969940"/>
            <a:ext cx="2801495" cy="29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2015-12-01T20:28:04Z</dcterms:created>
  <dcterms:modified xsi:type="dcterms:W3CDTF">2015-12-04T07:28:22Z</dcterms:modified>
</cp:coreProperties>
</file>