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«Мы немножко подрастем, защищать страну пойдем»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65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836712"/>
            <a:ext cx="662473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3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689" y="1340768"/>
            <a:ext cx="4497319" cy="38164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6720" y="1364640"/>
            <a:ext cx="4416490" cy="379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2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08" y="1347531"/>
            <a:ext cx="4104456" cy="35013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603" y="1347531"/>
            <a:ext cx="4572000" cy="350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4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2019" y="764703"/>
            <a:ext cx="3744415" cy="28083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310" y="764703"/>
            <a:ext cx="3692682" cy="28083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310" y="3573015"/>
            <a:ext cx="3692682" cy="27695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2993" y="3548784"/>
            <a:ext cx="3743442" cy="279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0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56" y="1622512"/>
            <a:ext cx="3848811" cy="28866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9" y="654447"/>
            <a:ext cx="3672408" cy="275430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8821" y="3401291"/>
            <a:ext cx="3687555" cy="276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0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746" y="0"/>
            <a:ext cx="4514737" cy="3429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1" y="0"/>
            <a:ext cx="4644009" cy="3429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746" y="3429000"/>
            <a:ext cx="4514737" cy="3429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1" y="3408930"/>
            <a:ext cx="4670827" cy="344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83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«Мы немножко подрастем, защищать страну пойдем»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«Мы немножко подрастем, защищать страну пойдем»</dc:title>
  <dc:creator>Автушко Марина</dc:creator>
  <cp:lastModifiedBy>Автушко Марина</cp:lastModifiedBy>
  <cp:revision>2</cp:revision>
  <dcterms:created xsi:type="dcterms:W3CDTF">2015-12-22T01:27:09Z</dcterms:created>
  <dcterms:modified xsi:type="dcterms:W3CDTF">2015-12-22T01:38:50Z</dcterms:modified>
</cp:coreProperties>
</file>