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«Мы немножко подрастем, защищать страну пойдем»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8657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5616" y="836712"/>
            <a:ext cx="6624736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133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6689" y="1340768"/>
            <a:ext cx="4497319" cy="381642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66720" y="1364640"/>
            <a:ext cx="4416490" cy="3792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128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6508" y="1347531"/>
            <a:ext cx="4104456" cy="350136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04603" y="1347531"/>
            <a:ext cx="4572000" cy="350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440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2019" y="764703"/>
            <a:ext cx="3744415" cy="280831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0310" y="764703"/>
            <a:ext cx="3692682" cy="280831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0310" y="3573015"/>
            <a:ext cx="3692682" cy="276951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2993" y="3548784"/>
            <a:ext cx="3743442" cy="2793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903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5156" y="1622512"/>
            <a:ext cx="3848811" cy="288660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3969" y="654447"/>
            <a:ext cx="3672408" cy="275430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68821" y="3401291"/>
            <a:ext cx="3687555" cy="2765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404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4746" y="0"/>
            <a:ext cx="4514737" cy="3429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9991" y="0"/>
            <a:ext cx="4644009" cy="3429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4746" y="3429000"/>
            <a:ext cx="4514737" cy="3429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9991" y="3408930"/>
            <a:ext cx="4670827" cy="344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0831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</Words>
  <Application>Microsoft Office PowerPoint</Application>
  <PresentationFormat>Экран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«Мы немножко подрастем, защищать страну пойдем»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«Мы немножко подрастем, защищать страну пойдем»</dc:title>
  <dc:creator>Автушко Марина</dc:creator>
  <cp:lastModifiedBy>Автушко Марина</cp:lastModifiedBy>
  <cp:revision>2</cp:revision>
  <dcterms:created xsi:type="dcterms:W3CDTF">2015-12-22T01:27:09Z</dcterms:created>
  <dcterms:modified xsi:type="dcterms:W3CDTF">2015-12-22T01:38:50Z</dcterms:modified>
</cp:coreProperties>
</file>