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1" r:id="rId5"/>
    <p:sldId id="263" r:id="rId6"/>
    <p:sldId id="265" r:id="rId7"/>
    <p:sldId id="267" r:id="rId8"/>
    <p:sldId id="268" r:id="rId9"/>
    <p:sldId id="269" r:id="rId10"/>
    <p:sldId id="27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C5219-AE9C-4DBE-913C-33790FE0524C}" type="datetimeFigureOut">
              <a:rPr lang="ru-RU" smtClean="0"/>
              <a:t>21.12.2015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32AD-6F19-4CB1-932A-E9BB8BD68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231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C5219-AE9C-4DBE-913C-33790FE0524C}" type="datetimeFigureOut">
              <a:rPr lang="ru-RU" smtClean="0"/>
              <a:t>21.12.2015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32AD-6F19-4CB1-932A-E9BB8BD68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629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C5219-AE9C-4DBE-913C-33790FE0524C}" type="datetimeFigureOut">
              <a:rPr lang="ru-RU" smtClean="0"/>
              <a:t>21.12.2015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32AD-6F19-4CB1-932A-E9BB8BD68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547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C5219-AE9C-4DBE-913C-33790FE0524C}" type="datetimeFigureOut">
              <a:rPr lang="ru-RU" smtClean="0"/>
              <a:t>21.12.2015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32AD-6F19-4CB1-932A-E9BB8BD68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285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C5219-AE9C-4DBE-913C-33790FE0524C}" type="datetimeFigureOut">
              <a:rPr lang="ru-RU" smtClean="0"/>
              <a:t>21.12.2015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32AD-6F19-4CB1-932A-E9BB8BD68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757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C5219-AE9C-4DBE-913C-33790FE0524C}" type="datetimeFigureOut">
              <a:rPr lang="ru-RU" smtClean="0"/>
              <a:t>21.12.2015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32AD-6F19-4CB1-932A-E9BB8BD68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515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C5219-AE9C-4DBE-913C-33790FE0524C}" type="datetimeFigureOut">
              <a:rPr lang="ru-RU" smtClean="0"/>
              <a:t>21.12.2015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32AD-6F19-4CB1-932A-E9BB8BD68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018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C5219-AE9C-4DBE-913C-33790FE0524C}" type="datetimeFigureOut">
              <a:rPr lang="ru-RU" smtClean="0"/>
              <a:t>21.12.2015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32AD-6F19-4CB1-932A-E9BB8BD68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475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C5219-AE9C-4DBE-913C-33790FE0524C}" type="datetimeFigureOut">
              <a:rPr lang="ru-RU" smtClean="0"/>
              <a:t>21.12.2015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32AD-6F19-4CB1-932A-E9BB8BD68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539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C5219-AE9C-4DBE-913C-33790FE0524C}" type="datetimeFigureOut">
              <a:rPr lang="ru-RU" smtClean="0"/>
              <a:t>21.12.2015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32AD-6F19-4CB1-932A-E9BB8BD68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938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C5219-AE9C-4DBE-913C-33790FE0524C}" type="datetimeFigureOut">
              <a:rPr lang="ru-RU" smtClean="0"/>
              <a:t>21.12.2015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32AD-6F19-4CB1-932A-E9BB8BD68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543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C5219-AE9C-4DBE-913C-33790FE0524C}" type="datetimeFigureOut">
              <a:rPr lang="ru-RU" smtClean="0"/>
              <a:t>21.12.2015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D32AD-6F19-4CB1-932A-E9BB8BD68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780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16632"/>
            <a:ext cx="8208912" cy="1872208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6700" dirty="0" smtClean="0"/>
              <a:t>Хвойные и лиственные деревья</a:t>
            </a:r>
            <a:endParaRPr lang="ru-RU" sz="67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1412776"/>
            <a:ext cx="5637010" cy="882119"/>
          </a:xfrm>
        </p:spPr>
        <p:txBody>
          <a:bodyPr/>
          <a:lstStyle/>
          <a:p>
            <a:r>
              <a:rPr lang="ru-RU" dirty="0" smtClean="0"/>
              <a:t>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582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5784" y="922"/>
            <a:ext cx="6512511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600" dirty="0" smtClean="0"/>
              <a:t>Дуб</a:t>
            </a:r>
            <a:endParaRPr lang="ru-RU" sz="66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560" y="1268759"/>
            <a:ext cx="4032448" cy="5198431"/>
          </a:xfrm>
          <a:prstGeom prst="rect">
            <a:avLst/>
          </a:prstGeom>
          <a:ln w="228600" cap="sq" cmpd="thickThin">
            <a:solidFill>
              <a:schemeClr val="bg2">
                <a:lumMod val="2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76056" y="1268760"/>
            <a:ext cx="3816424" cy="5229200"/>
          </a:xfrm>
          <a:prstGeom prst="rect">
            <a:avLst/>
          </a:prstGeom>
          <a:ln w="228600" cap="sq" cmpd="thickThin">
            <a:solidFill>
              <a:schemeClr val="bg2">
                <a:lumMod val="2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90871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024744" cy="1143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6000" dirty="0" smtClean="0"/>
              <a:t>Шишки  хвойных деревьев</a:t>
            </a:r>
            <a:endParaRPr lang="ru-RU" sz="6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1640" y="2132856"/>
            <a:ext cx="6746453" cy="4315130"/>
          </a:xfrm>
          <a:prstGeom prst="rect">
            <a:avLst/>
          </a:prstGeom>
          <a:ln w="228600" cap="sq" cmpd="thickThin">
            <a:solidFill>
              <a:schemeClr val="bg2">
                <a:lumMod val="2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4121818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7200800" cy="1296144"/>
          </a:xfrm>
        </p:spPr>
        <p:txBody>
          <a:bodyPr/>
          <a:lstStyle/>
          <a:p>
            <a:pPr marL="0" indent="0" algn="ctr">
              <a:buNone/>
            </a:pPr>
            <a:r>
              <a:rPr lang="ru-RU" sz="7200" dirty="0" smtClean="0"/>
              <a:t>Ель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553" y="1412776"/>
            <a:ext cx="3960440" cy="4968552"/>
          </a:xfrm>
          <a:prstGeom prst="rect">
            <a:avLst/>
          </a:prstGeom>
          <a:ln w="228600" cap="sq" cmpd="thickThin">
            <a:solidFill>
              <a:schemeClr val="bg2">
                <a:lumMod val="2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0032" y="1412776"/>
            <a:ext cx="3816424" cy="496855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0032" y="1412776"/>
            <a:ext cx="3888432" cy="4968552"/>
          </a:xfrm>
          <a:prstGeom prst="rect">
            <a:avLst/>
          </a:prstGeom>
          <a:ln w="228600" cap="sq" cmpd="thickThin">
            <a:solidFill>
              <a:schemeClr val="bg2">
                <a:lumMod val="2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388751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1768" y="24764"/>
            <a:ext cx="6512511" cy="10081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5400" dirty="0" smtClean="0"/>
              <a:t>Сосна обыкновенная    </a:t>
            </a:r>
            <a:endParaRPr lang="ru-RU" sz="5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536" y="1700808"/>
            <a:ext cx="4104456" cy="4896544"/>
          </a:xfrm>
          <a:prstGeom prst="rect">
            <a:avLst/>
          </a:prstGeom>
          <a:ln w="228600" cap="sq" cmpd="thickThin">
            <a:solidFill>
              <a:schemeClr val="bg2">
                <a:lumMod val="2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88024" y="1700808"/>
            <a:ext cx="3888432" cy="4896544"/>
          </a:xfrm>
          <a:prstGeom prst="rect">
            <a:avLst/>
          </a:prstGeom>
          <a:ln w="228600" cap="sq" cmpd="thickThin">
            <a:solidFill>
              <a:schemeClr val="bg2">
                <a:lumMod val="2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166795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341784"/>
            <a:ext cx="6512511" cy="92697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8000" dirty="0" smtClean="0"/>
              <a:t>Пихта</a:t>
            </a:r>
            <a:endParaRPr lang="ru-RU" sz="8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528" y="1484784"/>
            <a:ext cx="4032448" cy="5112568"/>
          </a:xfrm>
          <a:prstGeom prst="rect">
            <a:avLst/>
          </a:prstGeom>
          <a:ln w="228600" cap="sq" cmpd="thickThin">
            <a:solidFill>
              <a:schemeClr val="bg2">
                <a:lumMod val="2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16016" y="1484784"/>
            <a:ext cx="4032448" cy="5112568"/>
          </a:xfrm>
          <a:prstGeom prst="rect">
            <a:avLst/>
          </a:prstGeom>
          <a:ln w="228600" cap="sq" cmpd="thickThin">
            <a:solidFill>
              <a:schemeClr val="bg2">
                <a:lumMod val="2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20109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6512511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600" dirty="0" smtClean="0"/>
              <a:t>Лиственница</a:t>
            </a:r>
            <a:endParaRPr lang="ru-RU" sz="66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552" y="1556792"/>
            <a:ext cx="4176464" cy="5040560"/>
          </a:xfrm>
          <a:prstGeom prst="rect">
            <a:avLst/>
          </a:prstGeom>
          <a:ln w="228600" cap="sq" cmpd="thickThin">
            <a:solidFill>
              <a:schemeClr val="bg2">
                <a:lumMod val="2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04048" y="1556792"/>
            <a:ext cx="3744416" cy="5040560"/>
          </a:xfrm>
          <a:prstGeom prst="rect">
            <a:avLst/>
          </a:prstGeom>
          <a:ln w="228600" cap="sq" cmpd="thickThin">
            <a:solidFill>
              <a:schemeClr val="bg2">
                <a:lumMod val="2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625448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98690"/>
            <a:ext cx="6512511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600" dirty="0" smtClean="0"/>
              <a:t> Осина</a:t>
            </a:r>
            <a:endParaRPr lang="ru-RU" sz="66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584" y="1412776"/>
            <a:ext cx="3672408" cy="5112568"/>
          </a:xfrm>
          <a:prstGeom prst="rect">
            <a:avLst/>
          </a:prstGeom>
          <a:ln w="228600" cap="sq" cmpd="thickThin">
            <a:solidFill>
              <a:schemeClr val="bg2">
                <a:lumMod val="2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50474" y="1412776"/>
            <a:ext cx="3528392" cy="5112568"/>
          </a:xfrm>
          <a:prstGeom prst="rect">
            <a:avLst/>
          </a:prstGeom>
          <a:ln w="228600" cap="sq" cmpd="thickThin">
            <a:solidFill>
              <a:schemeClr val="bg2">
                <a:lumMod val="2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43240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5896"/>
            <a:ext cx="6512511" cy="12220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600" dirty="0" smtClean="0"/>
              <a:t>Берёза</a:t>
            </a:r>
            <a:endParaRPr lang="ru-RU" sz="66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544" y="1340768"/>
            <a:ext cx="4104456" cy="5112569"/>
          </a:xfrm>
          <a:prstGeom prst="rect">
            <a:avLst/>
          </a:prstGeom>
          <a:ln w="228600" cap="sq" cmpd="thickThin">
            <a:solidFill>
              <a:schemeClr val="bg2">
                <a:lumMod val="2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04048" y="1345661"/>
            <a:ext cx="3744416" cy="5107676"/>
          </a:xfrm>
          <a:prstGeom prst="rect">
            <a:avLst/>
          </a:prstGeom>
          <a:ln w="228600" cap="sq" cmpd="thickThin">
            <a:solidFill>
              <a:schemeClr val="bg2">
                <a:lumMod val="2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315823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3776" y="0"/>
            <a:ext cx="6512511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dirty="0" smtClean="0"/>
              <a:t>Липа</a:t>
            </a:r>
            <a:endParaRPr lang="ru-RU" sz="6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577" y="1124744"/>
            <a:ext cx="3888432" cy="5400600"/>
          </a:xfrm>
          <a:prstGeom prst="rect">
            <a:avLst/>
          </a:prstGeom>
          <a:ln w="228600" cap="sq" cmpd="thickThin">
            <a:solidFill>
              <a:schemeClr val="bg2">
                <a:lumMod val="2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33958" y="1116119"/>
            <a:ext cx="3816424" cy="5420135"/>
          </a:xfrm>
          <a:prstGeom prst="rect">
            <a:avLst/>
          </a:prstGeom>
          <a:ln w="228600" cap="sq" cmpd="thickThin">
            <a:solidFill>
              <a:schemeClr val="bg2">
                <a:lumMod val="2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6418055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14</Words>
  <Application>Microsoft Office PowerPoint</Application>
  <PresentationFormat>Экран 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  Хвойные и лиственные деревья</vt:lpstr>
      <vt:lpstr>Шишки  хвойных деревьев</vt:lpstr>
      <vt:lpstr>Ель </vt:lpstr>
      <vt:lpstr>Сосна обыкновенная    </vt:lpstr>
      <vt:lpstr>Пихта</vt:lpstr>
      <vt:lpstr>Лиственница</vt:lpstr>
      <vt:lpstr> Осина</vt:lpstr>
      <vt:lpstr>Берёза</vt:lpstr>
      <vt:lpstr>Липа</vt:lpstr>
      <vt:lpstr>Дуб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Хвойные и лиственные деревья</dc:title>
  <dc:creator>Автушко Марина</dc:creator>
  <cp:lastModifiedBy>Автушко Марина</cp:lastModifiedBy>
  <cp:revision>10</cp:revision>
  <dcterms:created xsi:type="dcterms:W3CDTF">2015-12-20T03:43:07Z</dcterms:created>
  <dcterms:modified xsi:type="dcterms:W3CDTF">2015-12-21T06:15:58Z</dcterms:modified>
</cp:coreProperties>
</file>