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63" r:id="rId6"/>
    <p:sldId id="265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5219-AE9C-4DBE-913C-33790FE0524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AD-6F19-4CB1-932A-E9BB8BD68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3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5219-AE9C-4DBE-913C-33790FE0524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AD-6F19-4CB1-932A-E9BB8BD68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629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5219-AE9C-4DBE-913C-33790FE0524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AD-6F19-4CB1-932A-E9BB8BD68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54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5219-AE9C-4DBE-913C-33790FE0524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AD-6F19-4CB1-932A-E9BB8BD68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28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5219-AE9C-4DBE-913C-33790FE0524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AD-6F19-4CB1-932A-E9BB8BD68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75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5219-AE9C-4DBE-913C-33790FE0524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AD-6F19-4CB1-932A-E9BB8BD68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51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5219-AE9C-4DBE-913C-33790FE0524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AD-6F19-4CB1-932A-E9BB8BD68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1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5219-AE9C-4DBE-913C-33790FE0524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AD-6F19-4CB1-932A-E9BB8BD68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47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5219-AE9C-4DBE-913C-33790FE0524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AD-6F19-4CB1-932A-E9BB8BD68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53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5219-AE9C-4DBE-913C-33790FE0524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AD-6F19-4CB1-932A-E9BB8BD68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93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C5219-AE9C-4DBE-913C-33790FE0524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AD-6F19-4CB1-932A-E9BB8BD68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54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C5219-AE9C-4DBE-913C-33790FE0524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D32AD-6F19-4CB1-932A-E9BB8BD68D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8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8208912" cy="1872208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dirty="0" smtClean="0"/>
              <a:t>Хвойные и лиственные деревья</a:t>
            </a:r>
            <a:endParaRPr lang="ru-RU" sz="6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1412776"/>
            <a:ext cx="5637010" cy="882119"/>
          </a:xfrm>
        </p:spPr>
        <p:txBody>
          <a:bodyPr/>
          <a:lstStyle/>
          <a:p>
            <a:r>
              <a:rPr lang="ru-RU" dirty="0" smtClean="0"/>
              <a:t>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82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5784" y="922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/>
              <a:t>Дуб</a:t>
            </a:r>
            <a:endParaRPr lang="ru-RU" sz="6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268759"/>
            <a:ext cx="4032448" cy="5198431"/>
          </a:xfrm>
          <a:prstGeom prst="rect">
            <a:avLst/>
          </a:prstGeom>
          <a:ln w="228600" cap="sq" cmpd="thickThin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1268760"/>
            <a:ext cx="3816424" cy="5229200"/>
          </a:xfrm>
          <a:prstGeom prst="rect">
            <a:avLst/>
          </a:prstGeom>
          <a:ln w="228600" cap="sq" cmpd="thickThin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087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024744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000" dirty="0" smtClean="0"/>
              <a:t>Шишки  хвойных деревьев</a:t>
            </a:r>
            <a:endParaRPr lang="ru-RU" sz="6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2132856"/>
            <a:ext cx="6746453" cy="4315130"/>
          </a:xfrm>
          <a:prstGeom prst="rect">
            <a:avLst/>
          </a:prstGeom>
          <a:ln w="228600" cap="sq" cmpd="thickThin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21818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200800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sz="7200" dirty="0" smtClean="0"/>
              <a:t>Ель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3" y="1412776"/>
            <a:ext cx="3960440" cy="4968552"/>
          </a:xfrm>
          <a:prstGeom prst="rect">
            <a:avLst/>
          </a:prstGeom>
          <a:ln w="228600" cap="sq" cmpd="thickThin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1412776"/>
            <a:ext cx="3816424" cy="49685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1412776"/>
            <a:ext cx="3888432" cy="4968552"/>
          </a:xfrm>
          <a:prstGeom prst="rect">
            <a:avLst/>
          </a:prstGeom>
          <a:ln w="228600" cap="sq" cmpd="thickThin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88751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1768" y="24764"/>
            <a:ext cx="6512511" cy="100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dirty="0" smtClean="0"/>
              <a:t>Сосна обыкновенная    </a:t>
            </a:r>
            <a:endParaRPr lang="ru-RU" sz="5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700808"/>
            <a:ext cx="4104456" cy="4896544"/>
          </a:xfrm>
          <a:prstGeom prst="rect">
            <a:avLst/>
          </a:prstGeom>
          <a:ln w="228600" cap="sq" cmpd="thickThin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1700808"/>
            <a:ext cx="3888432" cy="4896544"/>
          </a:xfrm>
          <a:prstGeom prst="rect">
            <a:avLst/>
          </a:prstGeom>
          <a:ln w="228600" cap="sq" cmpd="thickThin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16679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41784"/>
            <a:ext cx="6512511" cy="9269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8000" dirty="0" smtClean="0"/>
              <a:t>Пихта</a:t>
            </a:r>
            <a:endParaRPr lang="ru-RU" sz="8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484784"/>
            <a:ext cx="4032448" cy="5112568"/>
          </a:xfrm>
          <a:prstGeom prst="rect">
            <a:avLst/>
          </a:prstGeom>
          <a:ln w="228600" cap="sq" cmpd="thickThin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1484784"/>
            <a:ext cx="4032448" cy="5112568"/>
          </a:xfrm>
          <a:prstGeom prst="rect">
            <a:avLst/>
          </a:prstGeom>
          <a:ln w="228600" cap="sq" cmpd="thickThin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0109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/>
              <a:t>Лиственница</a:t>
            </a:r>
            <a:endParaRPr lang="ru-RU" sz="6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556792"/>
            <a:ext cx="4176464" cy="5040560"/>
          </a:xfrm>
          <a:prstGeom prst="rect">
            <a:avLst/>
          </a:prstGeom>
          <a:ln w="228600" cap="sq" cmpd="thickThin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1556792"/>
            <a:ext cx="3744416" cy="5040560"/>
          </a:xfrm>
          <a:prstGeom prst="rect">
            <a:avLst/>
          </a:prstGeom>
          <a:ln w="228600" cap="sq" cmpd="thickThin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25448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98690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/>
              <a:t> Осина</a:t>
            </a:r>
            <a:endParaRPr lang="ru-RU" sz="6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1412776"/>
            <a:ext cx="3672408" cy="5112568"/>
          </a:xfrm>
          <a:prstGeom prst="rect">
            <a:avLst/>
          </a:prstGeom>
          <a:ln w="228600" cap="sq" cmpd="thickThin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0474" y="1412776"/>
            <a:ext cx="3528392" cy="5112568"/>
          </a:xfrm>
          <a:prstGeom prst="rect">
            <a:avLst/>
          </a:prstGeom>
          <a:ln w="228600" cap="sq" cmpd="thickThin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3240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5896"/>
            <a:ext cx="6512511" cy="1222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/>
              <a:t>Берёза</a:t>
            </a:r>
            <a:endParaRPr lang="ru-RU" sz="6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1340768"/>
            <a:ext cx="4104456" cy="5112569"/>
          </a:xfrm>
          <a:prstGeom prst="rect">
            <a:avLst/>
          </a:prstGeom>
          <a:ln w="228600" cap="sq" cmpd="thickThin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1345661"/>
            <a:ext cx="3744416" cy="5107676"/>
          </a:xfrm>
          <a:prstGeom prst="rect">
            <a:avLst/>
          </a:prstGeom>
          <a:ln w="228600" cap="sq" cmpd="thickThin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315823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3776" y="0"/>
            <a:ext cx="6512511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Липа</a:t>
            </a:r>
            <a:endParaRPr lang="ru-RU" sz="6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7" y="1124744"/>
            <a:ext cx="3888432" cy="5400600"/>
          </a:xfrm>
          <a:prstGeom prst="rect">
            <a:avLst/>
          </a:prstGeom>
          <a:ln w="228600" cap="sq" cmpd="thickThin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3958" y="1116119"/>
            <a:ext cx="3816424" cy="5420135"/>
          </a:xfrm>
          <a:prstGeom prst="rect">
            <a:avLst/>
          </a:prstGeom>
          <a:ln w="228600" cap="sq" cmpd="thickThin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418055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14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Хвойные и лиственные деревья</vt:lpstr>
      <vt:lpstr>Шишки  хвойных деревьев</vt:lpstr>
      <vt:lpstr>Ель </vt:lpstr>
      <vt:lpstr>Сосна обыкновенная    </vt:lpstr>
      <vt:lpstr>Пихта</vt:lpstr>
      <vt:lpstr>Лиственница</vt:lpstr>
      <vt:lpstr> Осина</vt:lpstr>
      <vt:lpstr>Берёза</vt:lpstr>
      <vt:lpstr>Липа</vt:lpstr>
      <vt:lpstr>Дуб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Хвойные и лиственные деревья</dc:title>
  <dc:creator>Автушко Марина</dc:creator>
  <cp:lastModifiedBy>Автушко Марина</cp:lastModifiedBy>
  <cp:revision>10</cp:revision>
  <dcterms:created xsi:type="dcterms:W3CDTF">2015-12-20T03:43:07Z</dcterms:created>
  <dcterms:modified xsi:type="dcterms:W3CDTF">2015-12-21T06:15:58Z</dcterms:modified>
</cp:coreProperties>
</file>