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21A7-CF4E-4C80-8D83-19E4F8E12B91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5BC5-65DE-4C8D-8D26-37103687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00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21A7-CF4E-4C80-8D83-19E4F8E12B91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5BC5-65DE-4C8D-8D26-37103687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809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21A7-CF4E-4C80-8D83-19E4F8E12B91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5BC5-65DE-4C8D-8D26-37103687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911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21A7-CF4E-4C80-8D83-19E4F8E12B91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5BC5-65DE-4C8D-8D26-37103687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51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21A7-CF4E-4C80-8D83-19E4F8E12B91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5BC5-65DE-4C8D-8D26-37103687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43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21A7-CF4E-4C80-8D83-19E4F8E12B91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5BC5-65DE-4C8D-8D26-37103687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564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21A7-CF4E-4C80-8D83-19E4F8E12B91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5BC5-65DE-4C8D-8D26-37103687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10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21A7-CF4E-4C80-8D83-19E4F8E12B91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5BC5-65DE-4C8D-8D26-37103687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49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21A7-CF4E-4C80-8D83-19E4F8E12B91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5BC5-65DE-4C8D-8D26-37103687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866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21A7-CF4E-4C80-8D83-19E4F8E12B91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5BC5-65DE-4C8D-8D26-37103687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52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21A7-CF4E-4C80-8D83-19E4F8E12B91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5BC5-65DE-4C8D-8D26-37103687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19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21A7-CF4E-4C80-8D83-19E4F8E12B91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75BC5-65DE-4C8D-8D26-37103687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4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 </a:t>
            </a:r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Труд в уголке природы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9887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836712"/>
            <a:ext cx="7452827" cy="4968552"/>
          </a:xfrm>
        </p:spPr>
      </p:pic>
    </p:spTree>
    <p:extLst>
      <p:ext uri="{BB962C8B-B14F-4D97-AF65-F5344CB8AC3E}">
        <p14:creationId xmlns:p14="http://schemas.microsoft.com/office/powerpoint/2010/main" val="4166611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332656"/>
            <a:ext cx="5815094" cy="6329406"/>
          </a:xfrm>
        </p:spPr>
      </p:pic>
    </p:spTree>
    <p:extLst>
      <p:ext uri="{BB962C8B-B14F-4D97-AF65-F5344CB8AC3E}">
        <p14:creationId xmlns:p14="http://schemas.microsoft.com/office/powerpoint/2010/main" val="2317364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1196752"/>
            <a:ext cx="5976664" cy="5433467"/>
          </a:xfrm>
        </p:spPr>
      </p:pic>
    </p:spTree>
    <p:extLst>
      <p:ext uri="{BB962C8B-B14F-4D97-AF65-F5344CB8AC3E}">
        <p14:creationId xmlns:p14="http://schemas.microsoft.com/office/powerpoint/2010/main" val="3064970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620688"/>
            <a:ext cx="5328592" cy="5688632"/>
          </a:xfrm>
        </p:spPr>
      </p:pic>
    </p:spTree>
    <p:extLst>
      <p:ext uri="{BB962C8B-B14F-4D97-AF65-F5344CB8AC3E}">
        <p14:creationId xmlns:p14="http://schemas.microsoft.com/office/powerpoint/2010/main" val="3658206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963471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924679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528" y="836712"/>
            <a:ext cx="7138888" cy="5289451"/>
          </a:xfrm>
        </p:spPr>
      </p:pic>
    </p:spTree>
    <p:extLst>
      <p:ext uri="{BB962C8B-B14F-4D97-AF65-F5344CB8AC3E}">
        <p14:creationId xmlns:p14="http://schemas.microsoft.com/office/powerpoint/2010/main" val="774678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836712"/>
            <a:ext cx="5688632" cy="5289451"/>
          </a:xfrm>
        </p:spPr>
      </p:pic>
    </p:spTree>
    <p:extLst>
      <p:ext uri="{BB962C8B-B14F-4D97-AF65-F5344CB8AC3E}">
        <p14:creationId xmlns:p14="http://schemas.microsoft.com/office/powerpoint/2010/main" val="2969959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052736"/>
            <a:ext cx="5400600" cy="5073427"/>
          </a:xfrm>
        </p:spPr>
      </p:pic>
    </p:spTree>
    <p:extLst>
      <p:ext uri="{BB962C8B-B14F-4D97-AF65-F5344CB8AC3E}">
        <p14:creationId xmlns:p14="http://schemas.microsoft.com/office/powerpoint/2010/main" val="2721355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908720"/>
            <a:ext cx="6840760" cy="5291190"/>
          </a:xfrm>
        </p:spPr>
      </p:pic>
    </p:spTree>
    <p:extLst>
      <p:ext uri="{BB962C8B-B14F-4D97-AF65-F5344CB8AC3E}">
        <p14:creationId xmlns:p14="http://schemas.microsoft.com/office/powerpoint/2010/main" val="1780865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836712"/>
            <a:ext cx="7210896" cy="5289451"/>
          </a:xfrm>
        </p:spPr>
      </p:pic>
    </p:spTree>
    <p:extLst>
      <p:ext uri="{BB962C8B-B14F-4D97-AF65-F5344CB8AC3E}">
        <p14:creationId xmlns:p14="http://schemas.microsoft.com/office/powerpoint/2010/main" val="968991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Посадка семян томата и лука.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268760"/>
            <a:ext cx="7272808" cy="5259799"/>
          </a:xfrm>
        </p:spPr>
      </p:pic>
    </p:spTree>
    <p:extLst>
      <p:ext uri="{BB962C8B-B14F-4D97-AF65-F5344CB8AC3E}">
        <p14:creationId xmlns:p14="http://schemas.microsoft.com/office/powerpoint/2010/main" val="2869017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692696"/>
            <a:ext cx="7488832" cy="5127489"/>
          </a:xfrm>
        </p:spPr>
      </p:pic>
    </p:spTree>
    <p:extLst>
      <p:ext uri="{BB962C8B-B14F-4D97-AF65-F5344CB8AC3E}">
        <p14:creationId xmlns:p14="http://schemas.microsoft.com/office/powerpoint/2010/main" val="3818192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476672"/>
            <a:ext cx="7306283" cy="5472608"/>
          </a:xfrm>
        </p:spPr>
      </p:pic>
    </p:spTree>
    <p:extLst>
      <p:ext uri="{BB962C8B-B14F-4D97-AF65-F5344CB8AC3E}">
        <p14:creationId xmlns:p14="http://schemas.microsoft.com/office/powerpoint/2010/main" val="3439759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836712"/>
            <a:ext cx="7427819" cy="5217443"/>
          </a:xfrm>
        </p:spPr>
      </p:pic>
    </p:spTree>
    <p:extLst>
      <p:ext uri="{BB962C8B-B14F-4D97-AF65-F5344CB8AC3E}">
        <p14:creationId xmlns:p14="http://schemas.microsoft.com/office/powerpoint/2010/main" val="709364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692696"/>
            <a:ext cx="7498928" cy="5361459"/>
          </a:xfrm>
        </p:spPr>
      </p:pic>
    </p:spTree>
    <p:extLst>
      <p:ext uri="{BB962C8B-B14F-4D97-AF65-F5344CB8AC3E}">
        <p14:creationId xmlns:p14="http://schemas.microsoft.com/office/powerpoint/2010/main" val="2887364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620688"/>
            <a:ext cx="7632848" cy="5505475"/>
          </a:xfrm>
        </p:spPr>
      </p:pic>
    </p:spTree>
    <p:extLst>
      <p:ext uri="{BB962C8B-B14F-4D97-AF65-F5344CB8AC3E}">
        <p14:creationId xmlns:p14="http://schemas.microsoft.com/office/powerpoint/2010/main" val="36769678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</Words>
  <Application>Microsoft Office PowerPoint</Application>
  <PresentationFormat>Экран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Труд в уголке природы</vt:lpstr>
      <vt:lpstr>Презентация PowerPoint</vt:lpstr>
      <vt:lpstr>Презентация PowerPoint</vt:lpstr>
      <vt:lpstr>Посадка семян томата и лука.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 в уголке природы</dc:title>
  <dc:creator>Автушко Марина</dc:creator>
  <cp:lastModifiedBy>Автушко Марина</cp:lastModifiedBy>
  <cp:revision>4</cp:revision>
  <dcterms:created xsi:type="dcterms:W3CDTF">2015-12-19T16:20:23Z</dcterms:created>
  <dcterms:modified xsi:type="dcterms:W3CDTF">2015-12-21T06:55:20Z</dcterms:modified>
</cp:coreProperties>
</file>