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71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692696"/>
            <a:ext cx="7704348" cy="51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3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980728"/>
            <a:ext cx="7236803" cy="4824536"/>
          </a:xfrm>
        </p:spPr>
      </p:pic>
    </p:spTree>
    <p:extLst>
      <p:ext uri="{BB962C8B-B14F-4D97-AF65-F5344CB8AC3E}">
        <p14:creationId xmlns:p14="http://schemas.microsoft.com/office/powerpoint/2010/main" val="276238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836712"/>
            <a:ext cx="7934176" cy="5289451"/>
          </a:xfrm>
        </p:spPr>
      </p:pic>
    </p:spTree>
    <p:extLst>
      <p:ext uri="{BB962C8B-B14F-4D97-AF65-F5344CB8AC3E}">
        <p14:creationId xmlns:p14="http://schemas.microsoft.com/office/powerpoint/2010/main" val="33904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764704"/>
            <a:ext cx="7826164" cy="5217443"/>
          </a:xfrm>
        </p:spPr>
      </p:pic>
    </p:spTree>
    <p:extLst>
      <p:ext uri="{BB962C8B-B14F-4D97-AF65-F5344CB8AC3E}">
        <p14:creationId xmlns:p14="http://schemas.microsoft.com/office/powerpoint/2010/main" val="95437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826" y="544516"/>
            <a:ext cx="7818606" cy="521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4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764704"/>
            <a:ext cx="3524878" cy="5287318"/>
          </a:xfrm>
        </p:spPr>
      </p:pic>
    </p:spTree>
    <p:extLst>
      <p:ext uri="{BB962C8B-B14F-4D97-AF65-F5344CB8AC3E}">
        <p14:creationId xmlns:p14="http://schemas.microsoft.com/office/powerpoint/2010/main" val="157158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908720"/>
            <a:ext cx="7610140" cy="5073427"/>
          </a:xfrm>
        </p:spPr>
      </p:pic>
    </p:spTree>
    <p:extLst>
      <p:ext uri="{BB962C8B-B14F-4D97-AF65-F5344CB8AC3E}">
        <p14:creationId xmlns:p14="http://schemas.microsoft.com/office/powerpoint/2010/main" val="381172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Автушко Марина</dc:creator>
  <cp:lastModifiedBy>Автушко Марина</cp:lastModifiedBy>
  <cp:revision>1</cp:revision>
  <dcterms:created xsi:type="dcterms:W3CDTF">2015-12-22T03:15:11Z</dcterms:created>
  <dcterms:modified xsi:type="dcterms:W3CDTF">2015-12-22T03:20:52Z</dcterms:modified>
</cp:coreProperties>
</file>