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4" r:id="rId3"/>
    <p:sldId id="265" r:id="rId4"/>
    <p:sldId id="256" r:id="rId5"/>
    <p:sldId id="271" r:id="rId6"/>
    <p:sldId id="281" r:id="rId7"/>
    <p:sldId id="272" r:id="rId8"/>
    <p:sldId id="282" r:id="rId9"/>
    <p:sldId id="267" r:id="rId10"/>
    <p:sldId id="273" r:id="rId11"/>
    <p:sldId id="269" r:id="rId12"/>
    <p:sldId id="283" r:id="rId13"/>
    <p:sldId id="275" r:id="rId14"/>
    <p:sldId id="276" r:id="rId15"/>
    <p:sldId id="284" r:id="rId16"/>
    <p:sldId id="278" r:id="rId17"/>
    <p:sldId id="279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0000FF"/>
    <a:srgbClr val="663300"/>
    <a:srgbClr val="FF6699"/>
    <a:srgbClr val="336600"/>
    <a:srgbClr val="FFCC00"/>
    <a:srgbClr val="6699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slide" Target="slide2.xml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slide" Target="slide15.xml"/><Relationship Id="rId4" Type="http://schemas.openxmlformats.org/officeDocument/2006/relationships/slide" Target="slide6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55976" y="237498"/>
            <a:ext cx="47840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Домашние птицы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88640"/>
            <a:ext cx="3336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Calibri" pitchFamily="34" charset="0"/>
              </a:rPr>
              <a:t>Алгоритмы рисования гуашью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5589240"/>
            <a:ext cx="40624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+mn-lt"/>
              </a:rPr>
              <a:t>Автор </a:t>
            </a:r>
            <a:r>
              <a:rPr lang="ru-RU" sz="2000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Monotype Corsiva" pitchFamily="66" charset="0"/>
              </a:rPr>
              <a:t>Ахметова Т.Ш.</a:t>
            </a:r>
            <a:endParaRPr lang="ru-RU" dirty="0" smtClean="0">
              <a:solidFill>
                <a:schemeClr val="bg1"/>
              </a:solidFill>
              <a:effectLst>
                <a:glow rad="101600">
                  <a:srgbClr val="336600">
                    <a:alpha val="60000"/>
                  </a:srgbClr>
                </a:glow>
              </a:effectLst>
              <a:latin typeface="Monotype Corsiva" pitchFamily="66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+mn-lt"/>
              </a:rPr>
              <a:t>Педагог дополнительного образования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</a:rPr>
              <a:t>МБ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+mn-lt"/>
              </a:rPr>
              <a:t>ДОУ  ДС №2  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Arbat" pitchFamily="2" charset="0"/>
              </a:rPr>
              <a:t>«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Arbat" pitchFamily="2" charset="0"/>
              </a:rPr>
              <a:t>Калинка</a:t>
            </a:r>
            <a:r>
              <a:rPr lang="ru-RU" dirty="0" smtClean="0">
                <a:solidFill>
                  <a:schemeClr val="bg1"/>
                </a:solidFill>
                <a:effectLst>
                  <a:glow rad="101600">
                    <a:srgbClr val="336600">
                      <a:alpha val="60000"/>
                    </a:srgbClr>
                  </a:glow>
                </a:effectLst>
                <a:latin typeface="Arbat" pitchFamily="2" charset="0"/>
              </a:rPr>
              <a:t>»</a:t>
            </a:r>
            <a:endParaRPr lang="ru-RU" sz="1600" dirty="0">
              <a:solidFill>
                <a:schemeClr val="bg1"/>
              </a:solidFill>
              <a:effectLst>
                <a:glow rad="101600">
                  <a:srgbClr val="336600">
                    <a:alpha val="60000"/>
                  </a:srgbClr>
                </a:glow>
              </a:effectLst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олилиния 54"/>
          <p:cNvSpPr/>
          <p:nvPr/>
        </p:nvSpPr>
        <p:spPr>
          <a:xfrm>
            <a:off x="3480122" y="5214395"/>
            <a:ext cx="893180" cy="617317"/>
          </a:xfrm>
          <a:custGeom>
            <a:avLst/>
            <a:gdLst>
              <a:gd name="connsiteX0" fmla="*/ 767787 w 893180"/>
              <a:gd name="connsiteY0" fmla="*/ 40511 h 617317"/>
              <a:gd name="connsiteX1" fmla="*/ 709913 w 893180"/>
              <a:gd name="connsiteY1" fmla="*/ 109959 h 617317"/>
              <a:gd name="connsiteX2" fmla="*/ 709913 w 893180"/>
              <a:gd name="connsiteY2" fmla="*/ 179408 h 617317"/>
              <a:gd name="connsiteX3" fmla="*/ 686764 w 893180"/>
              <a:gd name="connsiteY3" fmla="*/ 260430 h 617317"/>
              <a:gd name="connsiteX4" fmla="*/ 617316 w 893180"/>
              <a:gd name="connsiteY4" fmla="*/ 283580 h 617317"/>
              <a:gd name="connsiteX5" fmla="*/ 304800 w 893180"/>
              <a:gd name="connsiteY5" fmla="*/ 318304 h 617317"/>
              <a:gd name="connsiteX6" fmla="*/ 119605 w 893180"/>
              <a:gd name="connsiteY6" fmla="*/ 295154 h 617317"/>
              <a:gd name="connsiteX7" fmla="*/ 108030 w 893180"/>
              <a:gd name="connsiteY7" fmla="*/ 341453 h 617317"/>
              <a:gd name="connsiteX8" fmla="*/ 3858 w 893180"/>
              <a:gd name="connsiteY8" fmla="*/ 399327 h 617317"/>
              <a:gd name="connsiteX9" fmla="*/ 131179 w 893180"/>
              <a:gd name="connsiteY9" fmla="*/ 445625 h 617317"/>
              <a:gd name="connsiteX10" fmla="*/ 293225 w 893180"/>
              <a:gd name="connsiteY10" fmla="*/ 549797 h 617317"/>
              <a:gd name="connsiteX11" fmla="*/ 281650 w 893180"/>
              <a:gd name="connsiteY11" fmla="*/ 607671 h 617317"/>
              <a:gd name="connsiteX12" fmla="*/ 663615 w 893180"/>
              <a:gd name="connsiteY12" fmla="*/ 491924 h 617317"/>
              <a:gd name="connsiteX13" fmla="*/ 825660 w 893180"/>
              <a:gd name="connsiteY13" fmla="*/ 410901 h 617317"/>
              <a:gd name="connsiteX14" fmla="*/ 883534 w 893180"/>
              <a:gd name="connsiteY14" fmla="*/ 295154 h 617317"/>
              <a:gd name="connsiteX15" fmla="*/ 883534 w 893180"/>
              <a:gd name="connsiteY15" fmla="*/ 144683 h 617317"/>
              <a:gd name="connsiteX16" fmla="*/ 837235 w 893180"/>
              <a:gd name="connsiteY16" fmla="*/ 17362 h 617317"/>
              <a:gd name="connsiteX17" fmla="*/ 767787 w 893180"/>
              <a:gd name="connsiteY17" fmla="*/ 40511 h 61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3180" h="617317">
                <a:moveTo>
                  <a:pt x="767787" y="40511"/>
                </a:moveTo>
                <a:cubicBezTo>
                  <a:pt x="746567" y="55944"/>
                  <a:pt x="719559" y="86810"/>
                  <a:pt x="709913" y="109959"/>
                </a:cubicBezTo>
                <a:cubicBezTo>
                  <a:pt x="700267" y="133108"/>
                  <a:pt x="713771" y="154329"/>
                  <a:pt x="709913" y="179408"/>
                </a:cubicBezTo>
                <a:cubicBezTo>
                  <a:pt x="706055" y="204487"/>
                  <a:pt x="702197" y="243068"/>
                  <a:pt x="686764" y="260430"/>
                </a:cubicBezTo>
                <a:cubicBezTo>
                  <a:pt x="671331" y="277792"/>
                  <a:pt x="680977" y="273934"/>
                  <a:pt x="617316" y="283580"/>
                </a:cubicBezTo>
                <a:cubicBezTo>
                  <a:pt x="553655" y="293226"/>
                  <a:pt x="387752" y="316375"/>
                  <a:pt x="304800" y="318304"/>
                </a:cubicBezTo>
                <a:cubicBezTo>
                  <a:pt x="221848" y="320233"/>
                  <a:pt x="152400" y="291296"/>
                  <a:pt x="119605" y="295154"/>
                </a:cubicBezTo>
                <a:cubicBezTo>
                  <a:pt x="86810" y="299012"/>
                  <a:pt x="127321" y="324091"/>
                  <a:pt x="108030" y="341453"/>
                </a:cubicBezTo>
                <a:cubicBezTo>
                  <a:pt x="88739" y="358815"/>
                  <a:pt x="0" y="381965"/>
                  <a:pt x="3858" y="399327"/>
                </a:cubicBezTo>
                <a:cubicBezTo>
                  <a:pt x="7716" y="416689"/>
                  <a:pt x="82951" y="420547"/>
                  <a:pt x="131179" y="445625"/>
                </a:cubicBezTo>
                <a:cubicBezTo>
                  <a:pt x="179407" y="470703"/>
                  <a:pt x="268147" y="522789"/>
                  <a:pt x="293225" y="549797"/>
                </a:cubicBezTo>
                <a:cubicBezTo>
                  <a:pt x="318304" y="576805"/>
                  <a:pt x="219918" y="617317"/>
                  <a:pt x="281650" y="607671"/>
                </a:cubicBezTo>
                <a:cubicBezTo>
                  <a:pt x="343382" y="598025"/>
                  <a:pt x="572947" y="524719"/>
                  <a:pt x="663615" y="491924"/>
                </a:cubicBezTo>
                <a:cubicBezTo>
                  <a:pt x="754283" y="459129"/>
                  <a:pt x="789007" y="443696"/>
                  <a:pt x="825660" y="410901"/>
                </a:cubicBezTo>
                <a:cubicBezTo>
                  <a:pt x="862313" y="378106"/>
                  <a:pt x="873888" y="339524"/>
                  <a:pt x="883534" y="295154"/>
                </a:cubicBezTo>
                <a:cubicBezTo>
                  <a:pt x="893180" y="250784"/>
                  <a:pt x="891250" y="190982"/>
                  <a:pt x="883534" y="144683"/>
                </a:cubicBezTo>
                <a:cubicBezTo>
                  <a:pt x="875818" y="98384"/>
                  <a:pt x="854597" y="34724"/>
                  <a:pt x="837235" y="17362"/>
                </a:cubicBezTo>
                <a:cubicBezTo>
                  <a:pt x="819873" y="0"/>
                  <a:pt x="789007" y="25078"/>
                  <a:pt x="767787" y="40511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918750" y="891251"/>
            <a:ext cx="1410181" cy="3053787"/>
          </a:xfrm>
          <a:custGeom>
            <a:avLst/>
            <a:gdLst>
              <a:gd name="connsiteX0" fmla="*/ 9645 w 1410181"/>
              <a:gd name="connsiteY0" fmla="*/ 2731625 h 3053787"/>
              <a:gd name="connsiteX1" fmla="*/ 44369 w 1410181"/>
              <a:gd name="connsiteY1" fmla="*/ 2419108 h 3053787"/>
              <a:gd name="connsiteX2" fmla="*/ 171691 w 1410181"/>
              <a:gd name="connsiteY2" fmla="*/ 2048719 h 3053787"/>
              <a:gd name="connsiteX3" fmla="*/ 461058 w 1410181"/>
              <a:gd name="connsiteY3" fmla="*/ 1551007 h 3053787"/>
              <a:gd name="connsiteX4" fmla="*/ 669402 w 1410181"/>
              <a:gd name="connsiteY4" fmla="*/ 1122744 h 3053787"/>
              <a:gd name="connsiteX5" fmla="*/ 808298 w 1410181"/>
              <a:gd name="connsiteY5" fmla="*/ 856526 h 3053787"/>
              <a:gd name="connsiteX6" fmla="*/ 819873 w 1410181"/>
              <a:gd name="connsiteY6" fmla="*/ 613458 h 3053787"/>
              <a:gd name="connsiteX7" fmla="*/ 738850 w 1410181"/>
              <a:gd name="connsiteY7" fmla="*/ 462987 h 3053787"/>
              <a:gd name="connsiteX8" fmla="*/ 704126 w 1410181"/>
              <a:gd name="connsiteY8" fmla="*/ 185195 h 3053787"/>
              <a:gd name="connsiteX9" fmla="*/ 947194 w 1410181"/>
              <a:gd name="connsiteY9" fmla="*/ 23149 h 3053787"/>
              <a:gd name="connsiteX10" fmla="*/ 1143964 w 1410181"/>
              <a:gd name="connsiteY10" fmla="*/ 46298 h 3053787"/>
              <a:gd name="connsiteX11" fmla="*/ 1317584 w 1410181"/>
              <a:gd name="connsiteY11" fmla="*/ 208344 h 3053787"/>
              <a:gd name="connsiteX12" fmla="*/ 1375458 w 1410181"/>
              <a:gd name="connsiteY12" fmla="*/ 439838 h 3053787"/>
              <a:gd name="connsiteX13" fmla="*/ 1387032 w 1410181"/>
              <a:gd name="connsiteY13" fmla="*/ 694481 h 3053787"/>
              <a:gd name="connsiteX14" fmla="*/ 1236561 w 1410181"/>
              <a:gd name="connsiteY14" fmla="*/ 1134319 h 3053787"/>
              <a:gd name="connsiteX15" fmla="*/ 1086091 w 1410181"/>
              <a:gd name="connsiteY15" fmla="*/ 1504708 h 3053787"/>
              <a:gd name="connsiteX16" fmla="*/ 1028217 w 1410181"/>
              <a:gd name="connsiteY16" fmla="*/ 1863524 h 3053787"/>
              <a:gd name="connsiteX17" fmla="*/ 1109240 w 1410181"/>
              <a:gd name="connsiteY17" fmla="*/ 2176040 h 3053787"/>
              <a:gd name="connsiteX18" fmla="*/ 1236561 w 1410181"/>
              <a:gd name="connsiteY18" fmla="*/ 2314936 h 3053787"/>
              <a:gd name="connsiteX19" fmla="*/ 1306009 w 1410181"/>
              <a:gd name="connsiteY19" fmla="*/ 2696901 h 3053787"/>
              <a:gd name="connsiteX20" fmla="*/ 935620 w 1410181"/>
              <a:gd name="connsiteY20" fmla="*/ 2997843 h 3053787"/>
              <a:gd name="connsiteX21" fmla="*/ 414759 w 1410181"/>
              <a:gd name="connsiteY21" fmla="*/ 3032567 h 3053787"/>
              <a:gd name="connsiteX22" fmla="*/ 160116 w 1410181"/>
              <a:gd name="connsiteY22" fmla="*/ 2986268 h 3053787"/>
              <a:gd name="connsiteX23" fmla="*/ 102242 w 1410181"/>
              <a:gd name="connsiteY23" fmla="*/ 2801073 h 3053787"/>
              <a:gd name="connsiteX24" fmla="*/ 9645 w 1410181"/>
              <a:gd name="connsiteY24" fmla="*/ 2731625 h 305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10181" h="3053787">
                <a:moveTo>
                  <a:pt x="9645" y="2731625"/>
                </a:moveTo>
                <a:cubicBezTo>
                  <a:pt x="0" y="2667964"/>
                  <a:pt x="17361" y="2532926"/>
                  <a:pt x="44369" y="2419108"/>
                </a:cubicBezTo>
                <a:cubicBezTo>
                  <a:pt x="71377" y="2305290"/>
                  <a:pt x="102243" y="2193402"/>
                  <a:pt x="171691" y="2048719"/>
                </a:cubicBezTo>
                <a:cubicBezTo>
                  <a:pt x="241139" y="1904036"/>
                  <a:pt x="378106" y="1705336"/>
                  <a:pt x="461058" y="1551007"/>
                </a:cubicBezTo>
                <a:cubicBezTo>
                  <a:pt x="544010" y="1396678"/>
                  <a:pt x="611529" y="1238491"/>
                  <a:pt x="669402" y="1122744"/>
                </a:cubicBezTo>
                <a:cubicBezTo>
                  <a:pt x="727275" y="1006997"/>
                  <a:pt x="783219" y="941407"/>
                  <a:pt x="808298" y="856526"/>
                </a:cubicBezTo>
                <a:cubicBezTo>
                  <a:pt x="833377" y="771645"/>
                  <a:pt x="831448" y="679048"/>
                  <a:pt x="819873" y="613458"/>
                </a:cubicBezTo>
                <a:cubicBezTo>
                  <a:pt x="808298" y="547868"/>
                  <a:pt x="758141" y="534364"/>
                  <a:pt x="738850" y="462987"/>
                </a:cubicBezTo>
                <a:cubicBezTo>
                  <a:pt x="719559" y="391610"/>
                  <a:pt x="669402" y="258501"/>
                  <a:pt x="704126" y="185195"/>
                </a:cubicBezTo>
                <a:cubicBezTo>
                  <a:pt x="738850" y="111889"/>
                  <a:pt x="873888" y="46298"/>
                  <a:pt x="947194" y="23149"/>
                </a:cubicBezTo>
                <a:cubicBezTo>
                  <a:pt x="1020500" y="0"/>
                  <a:pt x="1082233" y="15432"/>
                  <a:pt x="1143964" y="46298"/>
                </a:cubicBezTo>
                <a:cubicBezTo>
                  <a:pt x="1205695" y="77164"/>
                  <a:pt x="1279002" y="142754"/>
                  <a:pt x="1317584" y="208344"/>
                </a:cubicBezTo>
                <a:cubicBezTo>
                  <a:pt x="1356166" y="273934"/>
                  <a:pt x="1363883" y="358815"/>
                  <a:pt x="1375458" y="439838"/>
                </a:cubicBezTo>
                <a:cubicBezTo>
                  <a:pt x="1387033" y="520861"/>
                  <a:pt x="1410181" y="578734"/>
                  <a:pt x="1387032" y="694481"/>
                </a:cubicBezTo>
                <a:cubicBezTo>
                  <a:pt x="1363883" y="810228"/>
                  <a:pt x="1286718" y="999281"/>
                  <a:pt x="1236561" y="1134319"/>
                </a:cubicBezTo>
                <a:cubicBezTo>
                  <a:pt x="1186404" y="1269357"/>
                  <a:pt x="1120815" y="1383174"/>
                  <a:pt x="1086091" y="1504708"/>
                </a:cubicBezTo>
                <a:cubicBezTo>
                  <a:pt x="1051367" y="1626242"/>
                  <a:pt x="1024359" y="1751635"/>
                  <a:pt x="1028217" y="1863524"/>
                </a:cubicBezTo>
                <a:cubicBezTo>
                  <a:pt x="1032075" y="1975413"/>
                  <a:pt x="1074516" y="2100805"/>
                  <a:pt x="1109240" y="2176040"/>
                </a:cubicBezTo>
                <a:cubicBezTo>
                  <a:pt x="1143964" y="2251275"/>
                  <a:pt x="1203766" y="2228126"/>
                  <a:pt x="1236561" y="2314936"/>
                </a:cubicBezTo>
                <a:cubicBezTo>
                  <a:pt x="1269356" y="2401746"/>
                  <a:pt x="1356166" y="2583083"/>
                  <a:pt x="1306009" y="2696901"/>
                </a:cubicBezTo>
                <a:cubicBezTo>
                  <a:pt x="1255852" y="2810719"/>
                  <a:pt x="1084162" y="2941899"/>
                  <a:pt x="935620" y="2997843"/>
                </a:cubicBezTo>
                <a:cubicBezTo>
                  <a:pt x="787078" y="3053787"/>
                  <a:pt x="544010" y="3034496"/>
                  <a:pt x="414759" y="3032567"/>
                </a:cubicBezTo>
                <a:cubicBezTo>
                  <a:pt x="285508" y="3030638"/>
                  <a:pt x="212202" y="3024850"/>
                  <a:pt x="160116" y="2986268"/>
                </a:cubicBezTo>
                <a:cubicBezTo>
                  <a:pt x="108030" y="2947686"/>
                  <a:pt x="123462" y="2849301"/>
                  <a:pt x="102242" y="2801073"/>
                </a:cubicBezTo>
                <a:cubicBezTo>
                  <a:pt x="81022" y="2752845"/>
                  <a:pt x="19291" y="2795286"/>
                  <a:pt x="9645" y="273162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rot="18601545">
            <a:off x="3360538" y="2683745"/>
            <a:ext cx="1759785" cy="31100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491880" y="764704"/>
            <a:ext cx="720080" cy="79208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840146" y="4105155"/>
            <a:ext cx="1641677" cy="1248136"/>
          </a:xfrm>
          <a:custGeom>
            <a:avLst/>
            <a:gdLst>
              <a:gd name="connsiteX0" fmla="*/ 461059 w 1641677"/>
              <a:gd name="connsiteY0" fmla="*/ 38582 h 1248136"/>
              <a:gd name="connsiteX1" fmla="*/ 808300 w 1641677"/>
              <a:gd name="connsiteY1" fmla="*/ 281650 h 1248136"/>
              <a:gd name="connsiteX2" fmla="*/ 1363884 w 1641677"/>
              <a:gd name="connsiteY2" fmla="*/ 397397 h 1248136"/>
              <a:gd name="connsiteX3" fmla="*/ 1641677 w 1641677"/>
              <a:gd name="connsiteY3" fmla="*/ 362673 h 1248136"/>
              <a:gd name="connsiteX4" fmla="*/ 1363884 w 1641677"/>
              <a:gd name="connsiteY4" fmla="*/ 617316 h 1248136"/>
              <a:gd name="connsiteX5" fmla="*/ 993495 w 1641677"/>
              <a:gd name="connsiteY5" fmla="*/ 814086 h 1248136"/>
              <a:gd name="connsiteX6" fmla="*/ 843024 w 1641677"/>
              <a:gd name="connsiteY6" fmla="*/ 999280 h 1248136"/>
              <a:gd name="connsiteX7" fmla="*/ 437910 w 1641677"/>
              <a:gd name="connsiteY7" fmla="*/ 1242349 h 1248136"/>
              <a:gd name="connsiteX8" fmla="*/ 113819 w 1641677"/>
              <a:gd name="connsiteY8" fmla="*/ 964556 h 1248136"/>
              <a:gd name="connsiteX9" fmla="*/ 44370 w 1641677"/>
              <a:gd name="connsiteY9" fmla="*/ 316374 h 1248136"/>
              <a:gd name="connsiteX10" fmla="*/ 380036 w 1641677"/>
              <a:gd name="connsiteY10" fmla="*/ 38582 h 1248136"/>
              <a:gd name="connsiteX11" fmla="*/ 484208 w 1641677"/>
              <a:gd name="connsiteY11" fmla="*/ 84880 h 1248136"/>
              <a:gd name="connsiteX12" fmla="*/ 484208 w 1641677"/>
              <a:gd name="connsiteY12" fmla="*/ 96455 h 124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1677" h="1248136">
                <a:moveTo>
                  <a:pt x="461059" y="38582"/>
                </a:moveTo>
                <a:cubicBezTo>
                  <a:pt x="559444" y="130215"/>
                  <a:pt x="657829" y="221848"/>
                  <a:pt x="808300" y="281650"/>
                </a:cubicBezTo>
                <a:cubicBezTo>
                  <a:pt x="958771" y="341453"/>
                  <a:pt x="1224988" y="383893"/>
                  <a:pt x="1363884" y="397397"/>
                </a:cubicBezTo>
                <a:cubicBezTo>
                  <a:pt x="1502780" y="410901"/>
                  <a:pt x="1641677" y="326020"/>
                  <a:pt x="1641677" y="362673"/>
                </a:cubicBezTo>
                <a:cubicBezTo>
                  <a:pt x="1641677" y="399326"/>
                  <a:pt x="1471914" y="542081"/>
                  <a:pt x="1363884" y="617316"/>
                </a:cubicBezTo>
                <a:cubicBezTo>
                  <a:pt x="1255854" y="692551"/>
                  <a:pt x="1080305" y="750425"/>
                  <a:pt x="993495" y="814086"/>
                </a:cubicBezTo>
                <a:cubicBezTo>
                  <a:pt x="906685" y="877747"/>
                  <a:pt x="935622" y="927903"/>
                  <a:pt x="843024" y="999280"/>
                </a:cubicBezTo>
                <a:cubicBezTo>
                  <a:pt x="750427" y="1070657"/>
                  <a:pt x="559444" y="1248136"/>
                  <a:pt x="437910" y="1242349"/>
                </a:cubicBezTo>
                <a:cubicBezTo>
                  <a:pt x="316376" y="1236562"/>
                  <a:pt x="179409" y="1118885"/>
                  <a:pt x="113819" y="964556"/>
                </a:cubicBezTo>
                <a:cubicBezTo>
                  <a:pt x="48229" y="810227"/>
                  <a:pt x="0" y="470703"/>
                  <a:pt x="44370" y="316374"/>
                </a:cubicBezTo>
                <a:cubicBezTo>
                  <a:pt x="88740" y="162045"/>
                  <a:pt x="306730" y="77164"/>
                  <a:pt x="380036" y="38582"/>
                </a:cubicBezTo>
                <a:cubicBezTo>
                  <a:pt x="453342" y="0"/>
                  <a:pt x="466846" y="75235"/>
                  <a:pt x="484208" y="84880"/>
                </a:cubicBezTo>
                <a:cubicBezTo>
                  <a:pt x="501570" y="94525"/>
                  <a:pt x="492889" y="95490"/>
                  <a:pt x="484208" y="9645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11928979" flipV="1">
            <a:off x="3835013" y="3181179"/>
            <a:ext cx="1159263" cy="10246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 rot="12759799" flipV="1">
            <a:off x="4061145" y="3472932"/>
            <a:ext cx="2055504" cy="1164774"/>
            <a:chOff x="2845761" y="3267083"/>
            <a:chExt cx="1886796" cy="1093791"/>
          </a:xfrm>
          <a:solidFill>
            <a:schemeClr val="bg1">
              <a:lumMod val="50000"/>
            </a:schemeClr>
          </a:solidFill>
        </p:grpSpPr>
        <p:sp>
          <p:nvSpPr>
            <p:cNvPr id="47" name="Овал 46"/>
            <p:cNvSpPr/>
            <p:nvPr/>
          </p:nvSpPr>
          <p:spPr>
            <a:xfrm rot="16263749">
              <a:off x="3449740" y="3020779"/>
              <a:ext cx="234997" cy="14429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 rot="16263749">
              <a:off x="3630797" y="3472877"/>
              <a:ext cx="228003" cy="12183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 rot="16263749">
              <a:off x="3954026" y="3582342"/>
              <a:ext cx="229546" cy="13275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 rot="830820">
              <a:off x="3100541" y="3267083"/>
              <a:ext cx="1556816" cy="525998"/>
            </a:xfrm>
            <a:custGeom>
              <a:avLst/>
              <a:gdLst>
                <a:gd name="connsiteX0" fmla="*/ 1450694 w 1651322"/>
                <a:gd name="connsiteY0" fmla="*/ 7716 h 717630"/>
                <a:gd name="connsiteX1" fmla="*/ 1091879 w 1651322"/>
                <a:gd name="connsiteY1" fmla="*/ 77164 h 717630"/>
                <a:gd name="connsiteX2" fmla="*/ 652041 w 1651322"/>
                <a:gd name="connsiteY2" fmla="*/ 192911 h 717630"/>
                <a:gd name="connsiteX3" fmla="*/ 281651 w 1651322"/>
                <a:gd name="connsiteY3" fmla="*/ 366531 h 717630"/>
                <a:gd name="connsiteX4" fmla="*/ 108030 w 1651322"/>
                <a:gd name="connsiteY4" fmla="*/ 482278 h 717630"/>
                <a:gd name="connsiteX5" fmla="*/ 15433 w 1651322"/>
                <a:gd name="connsiteY5" fmla="*/ 644324 h 717630"/>
                <a:gd name="connsiteX6" fmla="*/ 200628 w 1651322"/>
                <a:gd name="connsiteY6" fmla="*/ 702197 h 717630"/>
                <a:gd name="connsiteX7" fmla="*/ 1010856 w 1651322"/>
                <a:gd name="connsiteY7" fmla="*/ 551726 h 717630"/>
                <a:gd name="connsiteX8" fmla="*/ 1554866 w 1651322"/>
                <a:gd name="connsiteY8" fmla="*/ 331807 h 717630"/>
                <a:gd name="connsiteX9" fmla="*/ 1589590 w 1651322"/>
                <a:gd name="connsiteY9" fmla="*/ 123463 h 717630"/>
                <a:gd name="connsiteX10" fmla="*/ 1450694 w 1651322"/>
                <a:gd name="connsiteY10" fmla="*/ 7716 h 71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1322" h="717630">
                  <a:moveTo>
                    <a:pt x="1450694" y="7716"/>
                  </a:moveTo>
                  <a:cubicBezTo>
                    <a:pt x="1367742" y="0"/>
                    <a:pt x="1224988" y="46298"/>
                    <a:pt x="1091879" y="77164"/>
                  </a:cubicBezTo>
                  <a:cubicBezTo>
                    <a:pt x="958770" y="108030"/>
                    <a:pt x="787079" y="144683"/>
                    <a:pt x="652041" y="192911"/>
                  </a:cubicBezTo>
                  <a:cubicBezTo>
                    <a:pt x="517003" y="241139"/>
                    <a:pt x="372319" y="318303"/>
                    <a:pt x="281651" y="366531"/>
                  </a:cubicBezTo>
                  <a:cubicBezTo>
                    <a:pt x="190983" y="414759"/>
                    <a:pt x="152400" y="435979"/>
                    <a:pt x="108030" y="482278"/>
                  </a:cubicBezTo>
                  <a:cubicBezTo>
                    <a:pt x="63660" y="528577"/>
                    <a:pt x="0" y="607671"/>
                    <a:pt x="15433" y="644324"/>
                  </a:cubicBezTo>
                  <a:cubicBezTo>
                    <a:pt x="30866" y="680977"/>
                    <a:pt x="34724" y="717630"/>
                    <a:pt x="200628" y="702197"/>
                  </a:cubicBezTo>
                  <a:cubicBezTo>
                    <a:pt x="366532" y="686764"/>
                    <a:pt x="785150" y="613458"/>
                    <a:pt x="1010856" y="551726"/>
                  </a:cubicBezTo>
                  <a:cubicBezTo>
                    <a:pt x="1236562" y="489994"/>
                    <a:pt x="1458410" y="403184"/>
                    <a:pt x="1554866" y="331807"/>
                  </a:cubicBezTo>
                  <a:cubicBezTo>
                    <a:pt x="1651322" y="260430"/>
                    <a:pt x="1605023" y="169762"/>
                    <a:pt x="1589590" y="123463"/>
                  </a:cubicBezTo>
                  <a:cubicBezTo>
                    <a:pt x="1574157" y="77164"/>
                    <a:pt x="1533646" y="15432"/>
                    <a:pt x="1450694" y="77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 rot="16263749">
              <a:off x="3544482" y="3221964"/>
              <a:ext cx="254836" cy="13636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олилиния 52"/>
          <p:cNvSpPr/>
          <p:nvPr/>
        </p:nvSpPr>
        <p:spPr>
          <a:xfrm>
            <a:off x="3007488" y="789008"/>
            <a:ext cx="690624" cy="534364"/>
          </a:xfrm>
          <a:custGeom>
            <a:avLst/>
            <a:gdLst>
              <a:gd name="connsiteX0" fmla="*/ 569089 w 690624"/>
              <a:gd name="connsiteY0" fmla="*/ 518931 h 534364"/>
              <a:gd name="connsiteX1" fmla="*/ 638537 w 690624"/>
              <a:gd name="connsiteY1" fmla="*/ 414759 h 534364"/>
              <a:gd name="connsiteX2" fmla="*/ 661687 w 690624"/>
              <a:gd name="connsiteY2" fmla="*/ 55944 h 534364"/>
              <a:gd name="connsiteX3" fmla="*/ 464917 w 690624"/>
              <a:gd name="connsiteY3" fmla="*/ 79093 h 534364"/>
              <a:gd name="connsiteX4" fmla="*/ 210274 w 690624"/>
              <a:gd name="connsiteY4" fmla="*/ 113817 h 534364"/>
              <a:gd name="connsiteX5" fmla="*/ 13504 w 690624"/>
              <a:gd name="connsiteY5" fmla="*/ 217989 h 534364"/>
              <a:gd name="connsiteX6" fmla="*/ 129251 w 690624"/>
              <a:gd name="connsiteY6" fmla="*/ 275863 h 534364"/>
              <a:gd name="connsiteX7" fmla="*/ 291297 w 690624"/>
              <a:gd name="connsiteY7" fmla="*/ 322162 h 534364"/>
              <a:gd name="connsiteX8" fmla="*/ 569089 w 690624"/>
              <a:gd name="connsiteY8" fmla="*/ 518931 h 53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624" h="534364">
                <a:moveTo>
                  <a:pt x="569089" y="518931"/>
                </a:moveTo>
                <a:cubicBezTo>
                  <a:pt x="626962" y="534364"/>
                  <a:pt x="623104" y="491924"/>
                  <a:pt x="638537" y="414759"/>
                </a:cubicBezTo>
                <a:cubicBezTo>
                  <a:pt x="653970" y="337594"/>
                  <a:pt x="690624" y="111888"/>
                  <a:pt x="661687" y="55944"/>
                </a:cubicBezTo>
                <a:cubicBezTo>
                  <a:pt x="632750" y="0"/>
                  <a:pt x="464917" y="79093"/>
                  <a:pt x="464917" y="79093"/>
                </a:cubicBezTo>
                <a:cubicBezTo>
                  <a:pt x="389682" y="88739"/>
                  <a:pt x="285510" y="90668"/>
                  <a:pt x="210274" y="113817"/>
                </a:cubicBezTo>
                <a:cubicBezTo>
                  <a:pt x="135038" y="136966"/>
                  <a:pt x="27008" y="190981"/>
                  <a:pt x="13504" y="217989"/>
                </a:cubicBezTo>
                <a:cubicBezTo>
                  <a:pt x="0" y="244997"/>
                  <a:pt x="82952" y="258501"/>
                  <a:pt x="129251" y="275863"/>
                </a:cubicBezTo>
                <a:cubicBezTo>
                  <a:pt x="175550" y="293225"/>
                  <a:pt x="217991" y="281651"/>
                  <a:pt x="291297" y="322162"/>
                </a:cubicBezTo>
                <a:cubicBezTo>
                  <a:pt x="364603" y="362673"/>
                  <a:pt x="511216" y="503498"/>
                  <a:pt x="569089" y="518931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450466" y="4859438"/>
            <a:ext cx="918258" cy="1263570"/>
          </a:xfrm>
          <a:custGeom>
            <a:avLst/>
            <a:gdLst>
              <a:gd name="connsiteX0" fmla="*/ 873888 w 918258"/>
              <a:gd name="connsiteY0" fmla="*/ 13504 h 1263570"/>
              <a:gd name="connsiteX1" fmla="*/ 804440 w 918258"/>
              <a:gd name="connsiteY1" fmla="*/ 13504 h 1263570"/>
              <a:gd name="connsiteX2" fmla="*/ 792866 w 918258"/>
              <a:gd name="connsiteY2" fmla="*/ 94527 h 1263570"/>
              <a:gd name="connsiteX3" fmla="*/ 711843 w 918258"/>
              <a:gd name="connsiteY3" fmla="*/ 198699 h 1263570"/>
              <a:gd name="connsiteX4" fmla="*/ 503499 w 918258"/>
              <a:gd name="connsiteY4" fmla="*/ 326020 h 1263570"/>
              <a:gd name="connsiteX5" fmla="*/ 376177 w 918258"/>
              <a:gd name="connsiteY5" fmla="*/ 453342 h 1263570"/>
              <a:gd name="connsiteX6" fmla="*/ 295154 w 918258"/>
              <a:gd name="connsiteY6" fmla="*/ 626962 h 1263570"/>
              <a:gd name="connsiteX7" fmla="*/ 237281 w 918258"/>
              <a:gd name="connsiteY7" fmla="*/ 777433 h 1263570"/>
              <a:gd name="connsiteX8" fmla="*/ 121534 w 918258"/>
              <a:gd name="connsiteY8" fmla="*/ 916329 h 1263570"/>
              <a:gd name="connsiteX9" fmla="*/ 17362 w 918258"/>
              <a:gd name="connsiteY9" fmla="*/ 1055225 h 1263570"/>
              <a:gd name="connsiteX10" fmla="*/ 17362 w 918258"/>
              <a:gd name="connsiteY10" fmla="*/ 1113099 h 1263570"/>
              <a:gd name="connsiteX11" fmla="*/ 75235 w 918258"/>
              <a:gd name="connsiteY11" fmla="*/ 1124673 h 1263570"/>
              <a:gd name="connsiteX12" fmla="*/ 17362 w 918258"/>
              <a:gd name="connsiteY12" fmla="*/ 1217271 h 1263570"/>
              <a:gd name="connsiteX13" fmla="*/ 40511 w 918258"/>
              <a:gd name="connsiteY13" fmla="*/ 1263570 h 1263570"/>
              <a:gd name="connsiteX14" fmla="*/ 121534 w 918258"/>
              <a:gd name="connsiteY14" fmla="*/ 1217271 h 1263570"/>
              <a:gd name="connsiteX15" fmla="*/ 225706 w 918258"/>
              <a:gd name="connsiteY15" fmla="*/ 1147823 h 1263570"/>
              <a:gd name="connsiteX16" fmla="*/ 306729 w 918258"/>
              <a:gd name="connsiteY16" fmla="*/ 1147823 h 1263570"/>
              <a:gd name="connsiteX17" fmla="*/ 306729 w 918258"/>
              <a:gd name="connsiteY17" fmla="*/ 1205696 h 1263570"/>
              <a:gd name="connsiteX18" fmla="*/ 329878 w 918258"/>
              <a:gd name="connsiteY18" fmla="*/ 1251995 h 1263570"/>
              <a:gd name="connsiteX19" fmla="*/ 387752 w 918258"/>
              <a:gd name="connsiteY19" fmla="*/ 1217271 h 1263570"/>
              <a:gd name="connsiteX20" fmla="*/ 468775 w 918258"/>
              <a:gd name="connsiteY20" fmla="*/ 1043651 h 1263570"/>
              <a:gd name="connsiteX21" fmla="*/ 515073 w 918258"/>
              <a:gd name="connsiteY21" fmla="*/ 789008 h 1263570"/>
              <a:gd name="connsiteX22" fmla="*/ 515073 w 918258"/>
              <a:gd name="connsiteY22" fmla="*/ 580663 h 1263570"/>
              <a:gd name="connsiteX23" fmla="*/ 642395 w 918258"/>
              <a:gd name="connsiteY23" fmla="*/ 407043 h 1263570"/>
              <a:gd name="connsiteX24" fmla="*/ 850739 w 918258"/>
              <a:gd name="connsiteY24" fmla="*/ 279721 h 1263570"/>
              <a:gd name="connsiteX25" fmla="*/ 908612 w 918258"/>
              <a:gd name="connsiteY25" fmla="*/ 175549 h 1263570"/>
              <a:gd name="connsiteX26" fmla="*/ 908612 w 918258"/>
              <a:gd name="connsiteY26" fmla="*/ 71377 h 1263570"/>
              <a:gd name="connsiteX27" fmla="*/ 873888 w 918258"/>
              <a:gd name="connsiteY27" fmla="*/ 13504 h 126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18258" h="1263570">
                <a:moveTo>
                  <a:pt x="873888" y="13504"/>
                </a:moveTo>
                <a:cubicBezTo>
                  <a:pt x="856526" y="3859"/>
                  <a:pt x="817944" y="0"/>
                  <a:pt x="804440" y="13504"/>
                </a:cubicBezTo>
                <a:cubicBezTo>
                  <a:pt x="790936" y="27008"/>
                  <a:pt x="808299" y="63661"/>
                  <a:pt x="792866" y="94527"/>
                </a:cubicBezTo>
                <a:cubicBezTo>
                  <a:pt x="777433" y="125393"/>
                  <a:pt x="760071" y="160117"/>
                  <a:pt x="711843" y="198699"/>
                </a:cubicBezTo>
                <a:cubicBezTo>
                  <a:pt x="663615" y="237281"/>
                  <a:pt x="559443" y="283580"/>
                  <a:pt x="503499" y="326020"/>
                </a:cubicBezTo>
                <a:cubicBezTo>
                  <a:pt x="447555" y="368460"/>
                  <a:pt x="410901" y="403185"/>
                  <a:pt x="376177" y="453342"/>
                </a:cubicBezTo>
                <a:cubicBezTo>
                  <a:pt x="341453" y="503499"/>
                  <a:pt x="318303" y="572947"/>
                  <a:pt x="295154" y="626962"/>
                </a:cubicBezTo>
                <a:cubicBezTo>
                  <a:pt x="272005" y="680977"/>
                  <a:pt x="266218" y="729205"/>
                  <a:pt x="237281" y="777433"/>
                </a:cubicBezTo>
                <a:cubicBezTo>
                  <a:pt x="208344" y="825661"/>
                  <a:pt x="158187" y="870030"/>
                  <a:pt x="121534" y="916329"/>
                </a:cubicBezTo>
                <a:cubicBezTo>
                  <a:pt x="84881" y="962628"/>
                  <a:pt x="34724" y="1022430"/>
                  <a:pt x="17362" y="1055225"/>
                </a:cubicBezTo>
                <a:cubicBezTo>
                  <a:pt x="0" y="1088020"/>
                  <a:pt x="7716" y="1101524"/>
                  <a:pt x="17362" y="1113099"/>
                </a:cubicBezTo>
                <a:cubicBezTo>
                  <a:pt x="27008" y="1124674"/>
                  <a:pt x="75235" y="1107311"/>
                  <a:pt x="75235" y="1124673"/>
                </a:cubicBezTo>
                <a:cubicBezTo>
                  <a:pt x="75235" y="1142035"/>
                  <a:pt x="23149" y="1194122"/>
                  <a:pt x="17362" y="1217271"/>
                </a:cubicBezTo>
                <a:cubicBezTo>
                  <a:pt x="11575" y="1240420"/>
                  <a:pt x="23149" y="1263570"/>
                  <a:pt x="40511" y="1263570"/>
                </a:cubicBezTo>
                <a:cubicBezTo>
                  <a:pt x="57873" y="1263570"/>
                  <a:pt x="90668" y="1236562"/>
                  <a:pt x="121534" y="1217271"/>
                </a:cubicBezTo>
                <a:cubicBezTo>
                  <a:pt x="152400" y="1197980"/>
                  <a:pt x="194840" y="1159398"/>
                  <a:pt x="225706" y="1147823"/>
                </a:cubicBezTo>
                <a:cubicBezTo>
                  <a:pt x="256572" y="1136248"/>
                  <a:pt x="293225" y="1138177"/>
                  <a:pt x="306729" y="1147823"/>
                </a:cubicBezTo>
                <a:cubicBezTo>
                  <a:pt x="320233" y="1157469"/>
                  <a:pt x="302871" y="1188334"/>
                  <a:pt x="306729" y="1205696"/>
                </a:cubicBezTo>
                <a:cubicBezTo>
                  <a:pt x="310587" y="1223058"/>
                  <a:pt x="316374" y="1250066"/>
                  <a:pt x="329878" y="1251995"/>
                </a:cubicBezTo>
                <a:cubicBezTo>
                  <a:pt x="343382" y="1253924"/>
                  <a:pt x="364603" y="1251995"/>
                  <a:pt x="387752" y="1217271"/>
                </a:cubicBezTo>
                <a:cubicBezTo>
                  <a:pt x="410901" y="1182547"/>
                  <a:pt x="447555" y="1115028"/>
                  <a:pt x="468775" y="1043651"/>
                </a:cubicBezTo>
                <a:cubicBezTo>
                  <a:pt x="489995" y="972274"/>
                  <a:pt x="507357" y="866173"/>
                  <a:pt x="515073" y="789008"/>
                </a:cubicBezTo>
                <a:cubicBezTo>
                  <a:pt x="522789" y="711843"/>
                  <a:pt x="493853" y="644324"/>
                  <a:pt x="515073" y="580663"/>
                </a:cubicBezTo>
                <a:cubicBezTo>
                  <a:pt x="536293" y="517002"/>
                  <a:pt x="586451" y="457200"/>
                  <a:pt x="642395" y="407043"/>
                </a:cubicBezTo>
                <a:cubicBezTo>
                  <a:pt x="698339" y="356886"/>
                  <a:pt x="806370" y="318303"/>
                  <a:pt x="850739" y="279721"/>
                </a:cubicBezTo>
                <a:cubicBezTo>
                  <a:pt x="895109" y="241139"/>
                  <a:pt x="898967" y="210273"/>
                  <a:pt x="908612" y="175549"/>
                </a:cubicBezTo>
                <a:cubicBezTo>
                  <a:pt x="918258" y="140825"/>
                  <a:pt x="914399" y="102243"/>
                  <a:pt x="908612" y="71377"/>
                </a:cubicBezTo>
                <a:cubicBezTo>
                  <a:pt x="902825" y="40511"/>
                  <a:pt x="891250" y="23149"/>
                  <a:pt x="873888" y="13504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779912" y="9807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3" grpId="0" animBg="1"/>
      <p:bldP spid="28" grpId="0" animBg="1"/>
      <p:bldP spid="29" grpId="0" animBg="1"/>
      <p:bldP spid="36" grpId="0" animBg="1"/>
      <p:bldP spid="45" grpId="0" animBg="1"/>
      <p:bldP spid="53" grpId="0" animBg="1"/>
      <p:bldP spid="54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935" y="3717032"/>
            <a:ext cx="1644049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4335" y="1052976"/>
            <a:ext cx="1644049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980728"/>
            <a:ext cx="1219919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5857" y="1052736"/>
            <a:ext cx="1219919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717032"/>
            <a:ext cx="1656000" cy="248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>
            <a:hlinkClick r:id="rId8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524328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33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олилиния 30"/>
          <p:cNvSpPr/>
          <p:nvPr/>
        </p:nvSpPr>
        <p:spPr>
          <a:xfrm rot="1263340">
            <a:off x="3852863" y="4422489"/>
            <a:ext cx="1076446" cy="1006998"/>
          </a:xfrm>
          <a:custGeom>
            <a:avLst/>
            <a:gdLst>
              <a:gd name="connsiteX0" fmla="*/ 900896 w 1076446"/>
              <a:gd name="connsiteY0" fmla="*/ 71378 h 1006998"/>
              <a:gd name="connsiteX1" fmla="*/ 785149 w 1076446"/>
              <a:gd name="connsiteY1" fmla="*/ 441768 h 1006998"/>
              <a:gd name="connsiteX2" fmla="*/ 356886 w 1076446"/>
              <a:gd name="connsiteY2" fmla="*/ 569089 h 1006998"/>
              <a:gd name="connsiteX3" fmla="*/ 55944 w 1076446"/>
              <a:gd name="connsiteY3" fmla="*/ 650112 h 1006998"/>
              <a:gd name="connsiteX4" fmla="*/ 160116 w 1076446"/>
              <a:gd name="connsiteY4" fmla="*/ 719560 h 1006998"/>
              <a:gd name="connsiteX5" fmla="*/ 21220 w 1076446"/>
              <a:gd name="connsiteY5" fmla="*/ 846882 h 1006998"/>
              <a:gd name="connsiteX6" fmla="*/ 287438 w 1076446"/>
              <a:gd name="connsiteY6" fmla="*/ 893180 h 1006998"/>
              <a:gd name="connsiteX7" fmla="*/ 287438 w 1076446"/>
              <a:gd name="connsiteY7" fmla="*/ 997352 h 1006998"/>
              <a:gd name="connsiteX8" fmla="*/ 680977 w 1076446"/>
              <a:gd name="connsiteY8" fmla="*/ 835307 h 1006998"/>
              <a:gd name="connsiteX9" fmla="*/ 1016643 w 1076446"/>
              <a:gd name="connsiteY9" fmla="*/ 557514 h 1006998"/>
              <a:gd name="connsiteX10" fmla="*/ 1039792 w 1076446"/>
              <a:gd name="connsiteY10" fmla="*/ 337596 h 1006998"/>
              <a:gd name="connsiteX11" fmla="*/ 1016643 w 1076446"/>
              <a:gd name="connsiteY11" fmla="*/ 48228 h 1006998"/>
              <a:gd name="connsiteX12" fmla="*/ 900896 w 1076446"/>
              <a:gd name="connsiteY12" fmla="*/ 71378 h 100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446" h="1006998">
                <a:moveTo>
                  <a:pt x="900896" y="71378"/>
                </a:moveTo>
                <a:cubicBezTo>
                  <a:pt x="862314" y="136968"/>
                  <a:pt x="875817" y="358816"/>
                  <a:pt x="785149" y="441768"/>
                </a:cubicBezTo>
                <a:cubicBezTo>
                  <a:pt x="694481" y="524720"/>
                  <a:pt x="478420" y="534365"/>
                  <a:pt x="356886" y="569089"/>
                </a:cubicBezTo>
                <a:cubicBezTo>
                  <a:pt x="235352" y="603813"/>
                  <a:pt x="88739" y="625034"/>
                  <a:pt x="55944" y="650112"/>
                </a:cubicBezTo>
                <a:cubicBezTo>
                  <a:pt x="23149" y="675190"/>
                  <a:pt x="165903" y="686765"/>
                  <a:pt x="160116" y="719560"/>
                </a:cubicBezTo>
                <a:cubicBezTo>
                  <a:pt x="154329" y="752355"/>
                  <a:pt x="0" y="817945"/>
                  <a:pt x="21220" y="846882"/>
                </a:cubicBezTo>
                <a:cubicBezTo>
                  <a:pt x="42440" y="875819"/>
                  <a:pt x="243068" y="868102"/>
                  <a:pt x="287438" y="893180"/>
                </a:cubicBezTo>
                <a:cubicBezTo>
                  <a:pt x="331808" y="918258"/>
                  <a:pt x="221848" y="1006998"/>
                  <a:pt x="287438" y="997352"/>
                </a:cubicBezTo>
                <a:cubicBezTo>
                  <a:pt x="353028" y="987707"/>
                  <a:pt x="559443" y="908613"/>
                  <a:pt x="680977" y="835307"/>
                </a:cubicBezTo>
                <a:cubicBezTo>
                  <a:pt x="802511" y="762001"/>
                  <a:pt x="956840" y="640466"/>
                  <a:pt x="1016643" y="557514"/>
                </a:cubicBezTo>
                <a:cubicBezTo>
                  <a:pt x="1076446" y="474562"/>
                  <a:pt x="1039792" y="422477"/>
                  <a:pt x="1039792" y="337596"/>
                </a:cubicBezTo>
                <a:cubicBezTo>
                  <a:pt x="1039792" y="252715"/>
                  <a:pt x="1045580" y="96456"/>
                  <a:pt x="1016643" y="48228"/>
                </a:cubicBezTo>
                <a:cubicBezTo>
                  <a:pt x="987706" y="0"/>
                  <a:pt x="939478" y="5788"/>
                  <a:pt x="900896" y="71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567422" y="2847372"/>
            <a:ext cx="1716911" cy="1232705"/>
          </a:xfrm>
          <a:custGeom>
            <a:avLst/>
            <a:gdLst>
              <a:gd name="connsiteX0" fmla="*/ 312517 w 1716911"/>
              <a:gd name="connsiteY0" fmla="*/ 173621 h 1232705"/>
              <a:gd name="connsiteX1" fmla="*/ 740780 w 1716911"/>
              <a:gd name="connsiteY1" fmla="*/ 208345 h 1232705"/>
              <a:gd name="connsiteX2" fmla="*/ 1597306 w 1716911"/>
              <a:gd name="connsiteY2" fmla="*/ 46299 h 1232705"/>
              <a:gd name="connsiteX3" fmla="*/ 1458410 w 1716911"/>
              <a:gd name="connsiteY3" fmla="*/ 486137 h 1232705"/>
              <a:gd name="connsiteX4" fmla="*/ 1192193 w 1716911"/>
              <a:gd name="connsiteY4" fmla="*/ 1030147 h 1232705"/>
              <a:gd name="connsiteX5" fmla="*/ 798653 w 1716911"/>
              <a:gd name="connsiteY5" fmla="*/ 1169044 h 1232705"/>
              <a:gd name="connsiteX6" fmla="*/ 104172 w 1716911"/>
              <a:gd name="connsiteY6" fmla="*/ 648183 h 1232705"/>
              <a:gd name="connsiteX7" fmla="*/ 173620 w 1716911"/>
              <a:gd name="connsiteY7" fmla="*/ 289368 h 1232705"/>
              <a:gd name="connsiteX8" fmla="*/ 312517 w 1716911"/>
              <a:gd name="connsiteY8" fmla="*/ 173621 h 123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911" h="1232705">
                <a:moveTo>
                  <a:pt x="312517" y="173621"/>
                </a:moveTo>
                <a:cubicBezTo>
                  <a:pt x="407044" y="160117"/>
                  <a:pt x="526649" y="229565"/>
                  <a:pt x="740780" y="208345"/>
                </a:cubicBezTo>
                <a:cubicBezTo>
                  <a:pt x="954912" y="187125"/>
                  <a:pt x="1477701" y="0"/>
                  <a:pt x="1597306" y="46299"/>
                </a:cubicBezTo>
                <a:cubicBezTo>
                  <a:pt x="1716911" y="92598"/>
                  <a:pt x="1525929" y="322162"/>
                  <a:pt x="1458410" y="486137"/>
                </a:cubicBezTo>
                <a:cubicBezTo>
                  <a:pt x="1390891" y="650112"/>
                  <a:pt x="1302153" y="916329"/>
                  <a:pt x="1192193" y="1030147"/>
                </a:cubicBezTo>
                <a:cubicBezTo>
                  <a:pt x="1082234" y="1143965"/>
                  <a:pt x="979990" y="1232705"/>
                  <a:pt x="798653" y="1169044"/>
                </a:cubicBezTo>
                <a:cubicBezTo>
                  <a:pt x="617316" y="1105383"/>
                  <a:pt x="208344" y="794796"/>
                  <a:pt x="104172" y="648183"/>
                </a:cubicBezTo>
                <a:cubicBezTo>
                  <a:pt x="0" y="501570"/>
                  <a:pt x="136967" y="360745"/>
                  <a:pt x="173620" y="289368"/>
                </a:cubicBezTo>
                <a:cubicBezTo>
                  <a:pt x="210273" y="217991"/>
                  <a:pt x="217990" y="187125"/>
                  <a:pt x="312517" y="17362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2431797" y="2078716"/>
            <a:ext cx="1083712" cy="1818167"/>
          </a:xfrm>
          <a:custGeom>
            <a:avLst/>
            <a:gdLst>
              <a:gd name="connsiteX0" fmla="*/ 27007 w 763928"/>
              <a:gd name="connsiteY0" fmla="*/ 1221129 h 1280931"/>
              <a:gd name="connsiteX1" fmla="*/ 38582 w 763928"/>
              <a:gd name="connsiteY1" fmla="*/ 943337 h 1280931"/>
              <a:gd name="connsiteX2" fmla="*/ 154329 w 763928"/>
              <a:gd name="connsiteY2" fmla="*/ 526648 h 1280931"/>
              <a:gd name="connsiteX3" fmla="*/ 293225 w 763928"/>
              <a:gd name="connsiteY3" fmla="*/ 202557 h 1280931"/>
              <a:gd name="connsiteX4" fmla="*/ 420546 w 763928"/>
              <a:gd name="connsiteY4" fmla="*/ 17362 h 1280931"/>
              <a:gd name="connsiteX5" fmla="*/ 721488 w 763928"/>
              <a:gd name="connsiteY5" fmla="*/ 98385 h 1280931"/>
              <a:gd name="connsiteX6" fmla="*/ 675189 w 763928"/>
              <a:gd name="connsiteY6" fmla="*/ 410901 h 1280931"/>
              <a:gd name="connsiteX7" fmla="*/ 617316 w 763928"/>
              <a:gd name="connsiteY7" fmla="*/ 677119 h 1280931"/>
              <a:gd name="connsiteX8" fmla="*/ 640465 w 763928"/>
              <a:gd name="connsiteY8" fmla="*/ 989635 h 1280931"/>
              <a:gd name="connsiteX9" fmla="*/ 455270 w 763928"/>
              <a:gd name="connsiteY9" fmla="*/ 1221129 h 1280931"/>
              <a:gd name="connsiteX10" fmla="*/ 200627 w 763928"/>
              <a:gd name="connsiteY10" fmla="*/ 1279002 h 1280931"/>
              <a:gd name="connsiteX11" fmla="*/ 27007 w 763928"/>
              <a:gd name="connsiteY11" fmla="*/ 1221129 h 128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3928" h="1280931">
                <a:moveTo>
                  <a:pt x="27007" y="1221129"/>
                </a:moveTo>
                <a:cubicBezTo>
                  <a:pt x="0" y="1165185"/>
                  <a:pt x="17362" y="1059084"/>
                  <a:pt x="38582" y="943337"/>
                </a:cubicBezTo>
                <a:cubicBezTo>
                  <a:pt x="59802" y="827590"/>
                  <a:pt x="111889" y="650111"/>
                  <a:pt x="154329" y="526648"/>
                </a:cubicBezTo>
                <a:cubicBezTo>
                  <a:pt x="196769" y="403185"/>
                  <a:pt x="248856" y="287438"/>
                  <a:pt x="293225" y="202557"/>
                </a:cubicBezTo>
                <a:cubicBezTo>
                  <a:pt x="337594" y="117676"/>
                  <a:pt x="349169" y="34724"/>
                  <a:pt x="420546" y="17362"/>
                </a:cubicBezTo>
                <a:cubicBezTo>
                  <a:pt x="491923" y="0"/>
                  <a:pt x="679048" y="32795"/>
                  <a:pt x="721488" y="98385"/>
                </a:cubicBezTo>
                <a:cubicBezTo>
                  <a:pt x="763928" y="163975"/>
                  <a:pt x="692551" y="314445"/>
                  <a:pt x="675189" y="410901"/>
                </a:cubicBezTo>
                <a:cubicBezTo>
                  <a:pt x="657827" y="507357"/>
                  <a:pt x="623103" y="580663"/>
                  <a:pt x="617316" y="677119"/>
                </a:cubicBezTo>
                <a:cubicBezTo>
                  <a:pt x="611529" y="773575"/>
                  <a:pt x="667473" y="898967"/>
                  <a:pt x="640465" y="989635"/>
                </a:cubicBezTo>
                <a:cubicBezTo>
                  <a:pt x="613457" y="1080303"/>
                  <a:pt x="528576" y="1172901"/>
                  <a:pt x="455270" y="1221129"/>
                </a:cubicBezTo>
                <a:cubicBezTo>
                  <a:pt x="381964" y="1269357"/>
                  <a:pt x="266217" y="1280931"/>
                  <a:pt x="200627" y="1279002"/>
                </a:cubicBezTo>
                <a:cubicBezTo>
                  <a:pt x="135037" y="1277073"/>
                  <a:pt x="54015" y="1277073"/>
                  <a:pt x="27007" y="122112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465053" y="2824981"/>
            <a:ext cx="4290337" cy="204417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362902" y="1700808"/>
            <a:ext cx="1123535" cy="112417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335406" y="2811821"/>
            <a:ext cx="3049250" cy="1185143"/>
          </a:xfrm>
          <a:custGeom>
            <a:avLst/>
            <a:gdLst>
              <a:gd name="connsiteX0" fmla="*/ 3007488 w 3273706"/>
              <a:gd name="connsiteY0" fmla="*/ 152401 h 1306011"/>
              <a:gd name="connsiteX1" fmla="*/ 2394030 w 3273706"/>
              <a:gd name="connsiteY1" fmla="*/ 106102 h 1306011"/>
              <a:gd name="connsiteX2" fmla="*/ 1942617 w 3273706"/>
              <a:gd name="connsiteY2" fmla="*/ 13504 h 1306011"/>
              <a:gd name="connsiteX3" fmla="*/ 993493 w 3273706"/>
              <a:gd name="connsiteY3" fmla="*/ 25079 h 1306011"/>
              <a:gd name="connsiteX4" fmla="*/ 380035 w 3273706"/>
              <a:gd name="connsiteY4" fmla="*/ 163975 h 1306011"/>
              <a:gd name="connsiteX5" fmla="*/ 9645 w 3273706"/>
              <a:gd name="connsiteY5" fmla="*/ 673261 h 1306011"/>
              <a:gd name="connsiteX6" fmla="*/ 322162 w 3273706"/>
              <a:gd name="connsiteY6" fmla="*/ 1194122 h 1306011"/>
              <a:gd name="connsiteX7" fmla="*/ 1352309 w 3273706"/>
              <a:gd name="connsiteY7" fmla="*/ 1240421 h 1306011"/>
              <a:gd name="connsiteX8" fmla="*/ 2486628 w 3273706"/>
              <a:gd name="connsiteY8" fmla="*/ 800583 h 1306011"/>
              <a:gd name="connsiteX9" fmla="*/ 3192683 w 3273706"/>
              <a:gd name="connsiteY9" fmla="*/ 152401 h 1306011"/>
              <a:gd name="connsiteX10" fmla="*/ 3007488 w 3273706"/>
              <a:gd name="connsiteY10" fmla="*/ 152401 h 130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3706" h="1306011">
                <a:moveTo>
                  <a:pt x="3007488" y="152401"/>
                </a:moveTo>
                <a:cubicBezTo>
                  <a:pt x="2874379" y="144684"/>
                  <a:pt x="2571509" y="129252"/>
                  <a:pt x="2394030" y="106102"/>
                </a:cubicBezTo>
                <a:cubicBezTo>
                  <a:pt x="2216552" y="82953"/>
                  <a:pt x="2176040" y="27008"/>
                  <a:pt x="1942617" y="13504"/>
                </a:cubicBezTo>
                <a:cubicBezTo>
                  <a:pt x="1709194" y="0"/>
                  <a:pt x="1253923" y="1"/>
                  <a:pt x="993493" y="25079"/>
                </a:cubicBezTo>
                <a:cubicBezTo>
                  <a:pt x="733063" y="50157"/>
                  <a:pt x="544010" y="55945"/>
                  <a:pt x="380035" y="163975"/>
                </a:cubicBezTo>
                <a:cubicBezTo>
                  <a:pt x="216060" y="272005"/>
                  <a:pt x="19291" y="501570"/>
                  <a:pt x="9645" y="673261"/>
                </a:cubicBezTo>
                <a:cubicBezTo>
                  <a:pt x="0" y="844952"/>
                  <a:pt x="98385" y="1099595"/>
                  <a:pt x="322162" y="1194122"/>
                </a:cubicBezTo>
                <a:cubicBezTo>
                  <a:pt x="545939" y="1288649"/>
                  <a:pt x="991565" y="1306011"/>
                  <a:pt x="1352309" y="1240421"/>
                </a:cubicBezTo>
                <a:cubicBezTo>
                  <a:pt x="1713053" y="1174831"/>
                  <a:pt x="2179899" y="981920"/>
                  <a:pt x="2486628" y="800583"/>
                </a:cubicBezTo>
                <a:cubicBezTo>
                  <a:pt x="2793357" y="619246"/>
                  <a:pt x="3111660" y="262361"/>
                  <a:pt x="3192683" y="152401"/>
                </a:cubicBezTo>
                <a:cubicBezTo>
                  <a:pt x="3273706" y="42442"/>
                  <a:pt x="3140597" y="160118"/>
                  <a:pt x="3007488" y="15240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877028" y="1994704"/>
            <a:ext cx="640465" cy="476491"/>
          </a:xfrm>
          <a:custGeom>
            <a:avLst/>
            <a:gdLst>
              <a:gd name="connsiteX0" fmla="*/ 518931 w 640465"/>
              <a:gd name="connsiteY0" fmla="*/ 65590 h 476491"/>
              <a:gd name="connsiteX1" fmla="*/ 241139 w 640465"/>
              <a:gd name="connsiteY1" fmla="*/ 123463 h 476491"/>
              <a:gd name="connsiteX2" fmla="*/ 21220 w 640465"/>
              <a:gd name="connsiteY2" fmla="*/ 100314 h 476491"/>
              <a:gd name="connsiteX3" fmla="*/ 113818 w 640465"/>
              <a:gd name="connsiteY3" fmla="*/ 343382 h 476491"/>
              <a:gd name="connsiteX4" fmla="*/ 530506 w 640465"/>
              <a:gd name="connsiteY4" fmla="*/ 459129 h 476491"/>
              <a:gd name="connsiteX5" fmla="*/ 634678 w 640465"/>
              <a:gd name="connsiteY5" fmla="*/ 239210 h 476491"/>
              <a:gd name="connsiteX6" fmla="*/ 565230 w 640465"/>
              <a:gd name="connsiteY6" fmla="*/ 30866 h 476491"/>
              <a:gd name="connsiteX7" fmla="*/ 518931 w 640465"/>
              <a:gd name="connsiteY7" fmla="*/ 65590 h 47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465" h="476491">
                <a:moveTo>
                  <a:pt x="518931" y="65590"/>
                </a:moveTo>
                <a:cubicBezTo>
                  <a:pt x="464916" y="81023"/>
                  <a:pt x="324091" y="117676"/>
                  <a:pt x="241139" y="123463"/>
                </a:cubicBezTo>
                <a:cubicBezTo>
                  <a:pt x="158187" y="129250"/>
                  <a:pt x="42440" y="63661"/>
                  <a:pt x="21220" y="100314"/>
                </a:cubicBezTo>
                <a:cubicBezTo>
                  <a:pt x="0" y="136967"/>
                  <a:pt x="28937" y="283580"/>
                  <a:pt x="113818" y="343382"/>
                </a:cubicBezTo>
                <a:cubicBezTo>
                  <a:pt x="198699" y="403184"/>
                  <a:pt x="443696" y="476491"/>
                  <a:pt x="530506" y="459129"/>
                </a:cubicBezTo>
                <a:cubicBezTo>
                  <a:pt x="617316" y="441767"/>
                  <a:pt x="628891" y="310587"/>
                  <a:pt x="634678" y="239210"/>
                </a:cubicBezTo>
                <a:cubicBezTo>
                  <a:pt x="640465" y="167833"/>
                  <a:pt x="576805" y="61732"/>
                  <a:pt x="565230" y="30866"/>
                </a:cubicBezTo>
                <a:cubicBezTo>
                  <a:pt x="553655" y="0"/>
                  <a:pt x="572946" y="50157"/>
                  <a:pt x="518931" y="6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704377">
            <a:off x="4570212" y="4581128"/>
            <a:ext cx="1076446" cy="1006998"/>
          </a:xfrm>
          <a:custGeom>
            <a:avLst/>
            <a:gdLst>
              <a:gd name="connsiteX0" fmla="*/ 900896 w 1076446"/>
              <a:gd name="connsiteY0" fmla="*/ 71378 h 1006998"/>
              <a:gd name="connsiteX1" fmla="*/ 785149 w 1076446"/>
              <a:gd name="connsiteY1" fmla="*/ 441768 h 1006998"/>
              <a:gd name="connsiteX2" fmla="*/ 356886 w 1076446"/>
              <a:gd name="connsiteY2" fmla="*/ 569089 h 1006998"/>
              <a:gd name="connsiteX3" fmla="*/ 55944 w 1076446"/>
              <a:gd name="connsiteY3" fmla="*/ 650112 h 1006998"/>
              <a:gd name="connsiteX4" fmla="*/ 160116 w 1076446"/>
              <a:gd name="connsiteY4" fmla="*/ 719560 h 1006998"/>
              <a:gd name="connsiteX5" fmla="*/ 21220 w 1076446"/>
              <a:gd name="connsiteY5" fmla="*/ 846882 h 1006998"/>
              <a:gd name="connsiteX6" fmla="*/ 287438 w 1076446"/>
              <a:gd name="connsiteY6" fmla="*/ 893180 h 1006998"/>
              <a:gd name="connsiteX7" fmla="*/ 287438 w 1076446"/>
              <a:gd name="connsiteY7" fmla="*/ 997352 h 1006998"/>
              <a:gd name="connsiteX8" fmla="*/ 680977 w 1076446"/>
              <a:gd name="connsiteY8" fmla="*/ 835307 h 1006998"/>
              <a:gd name="connsiteX9" fmla="*/ 1016643 w 1076446"/>
              <a:gd name="connsiteY9" fmla="*/ 557514 h 1006998"/>
              <a:gd name="connsiteX10" fmla="*/ 1039792 w 1076446"/>
              <a:gd name="connsiteY10" fmla="*/ 337596 h 1006998"/>
              <a:gd name="connsiteX11" fmla="*/ 1016643 w 1076446"/>
              <a:gd name="connsiteY11" fmla="*/ 48228 h 1006998"/>
              <a:gd name="connsiteX12" fmla="*/ 900896 w 1076446"/>
              <a:gd name="connsiteY12" fmla="*/ 71378 h 100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446" h="1006998">
                <a:moveTo>
                  <a:pt x="900896" y="71378"/>
                </a:moveTo>
                <a:cubicBezTo>
                  <a:pt x="862314" y="136968"/>
                  <a:pt x="875817" y="358816"/>
                  <a:pt x="785149" y="441768"/>
                </a:cubicBezTo>
                <a:cubicBezTo>
                  <a:pt x="694481" y="524720"/>
                  <a:pt x="478420" y="534365"/>
                  <a:pt x="356886" y="569089"/>
                </a:cubicBezTo>
                <a:cubicBezTo>
                  <a:pt x="235352" y="603813"/>
                  <a:pt x="88739" y="625034"/>
                  <a:pt x="55944" y="650112"/>
                </a:cubicBezTo>
                <a:cubicBezTo>
                  <a:pt x="23149" y="675190"/>
                  <a:pt x="165903" y="686765"/>
                  <a:pt x="160116" y="719560"/>
                </a:cubicBezTo>
                <a:cubicBezTo>
                  <a:pt x="154329" y="752355"/>
                  <a:pt x="0" y="817945"/>
                  <a:pt x="21220" y="846882"/>
                </a:cubicBezTo>
                <a:cubicBezTo>
                  <a:pt x="42440" y="875819"/>
                  <a:pt x="243068" y="868102"/>
                  <a:pt x="287438" y="893180"/>
                </a:cubicBezTo>
                <a:cubicBezTo>
                  <a:pt x="331808" y="918258"/>
                  <a:pt x="221848" y="1006998"/>
                  <a:pt x="287438" y="997352"/>
                </a:cubicBezTo>
                <a:cubicBezTo>
                  <a:pt x="353028" y="987707"/>
                  <a:pt x="559443" y="908613"/>
                  <a:pt x="680977" y="835307"/>
                </a:cubicBezTo>
                <a:cubicBezTo>
                  <a:pt x="802511" y="762001"/>
                  <a:pt x="956840" y="640466"/>
                  <a:pt x="1016643" y="557514"/>
                </a:cubicBezTo>
                <a:cubicBezTo>
                  <a:pt x="1076446" y="474562"/>
                  <a:pt x="1039792" y="422477"/>
                  <a:pt x="1039792" y="337596"/>
                </a:cubicBezTo>
                <a:cubicBezTo>
                  <a:pt x="1039792" y="252715"/>
                  <a:pt x="1045580" y="96456"/>
                  <a:pt x="1016643" y="48228"/>
                </a:cubicBezTo>
                <a:cubicBezTo>
                  <a:pt x="987706" y="0"/>
                  <a:pt x="939478" y="5788"/>
                  <a:pt x="900896" y="71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699792" y="2060848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7" grpId="0" animBg="1"/>
      <p:bldP spid="25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149080"/>
            <a:ext cx="274850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700808"/>
            <a:ext cx="274850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620688"/>
            <a:ext cx="249521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628800"/>
            <a:ext cx="249521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4005064"/>
            <a:ext cx="301407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>
            <a:hlinkClick r:id="rId8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380312" y="5877272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33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олилиния 123"/>
          <p:cNvSpPr/>
          <p:nvPr/>
        </p:nvSpPr>
        <p:spPr>
          <a:xfrm>
            <a:off x="3995936" y="4739143"/>
            <a:ext cx="1111169" cy="969933"/>
          </a:xfrm>
          <a:custGeom>
            <a:avLst/>
            <a:gdLst>
              <a:gd name="connsiteX0" fmla="*/ 486137 w 1111169"/>
              <a:gd name="connsiteY0" fmla="*/ 0 h 787078"/>
              <a:gd name="connsiteX1" fmla="*/ 370390 w 1111169"/>
              <a:gd name="connsiteY1" fmla="*/ 11575 h 787078"/>
              <a:gd name="connsiteX2" fmla="*/ 358815 w 1111169"/>
              <a:gd name="connsiteY2" fmla="*/ 509286 h 787078"/>
              <a:gd name="connsiteX3" fmla="*/ 0 w 1111169"/>
              <a:gd name="connsiteY3" fmla="*/ 578734 h 787078"/>
              <a:gd name="connsiteX4" fmla="*/ 1088020 w 1111169"/>
              <a:gd name="connsiteY4" fmla="*/ 787078 h 787078"/>
              <a:gd name="connsiteX5" fmla="*/ 706056 w 1111169"/>
              <a:gd name="connsiteY5" fmla="*/ 636608 h 787078"/>
              <a:gd name="connsiteX6" fmla="*/ 1111169 w 1111169"/>
              <a:gd name="connsiteY6" fmla="*/ 636608 h 787078"/>
              <a:gd name="connsiteX7" fmla="*/ 659757 w 1111169"/>
              <a:gd name="connsiteY7" fmla="*/ 555585 h 787078"/>
              <a:gd name="connsiteX8" fmla="*/ 995423 w 1111169"/>
              <a:gd name="connsiteY8" fmla="*/ 497711 h 787078"/>
              <a:gd name="connsiteX9" fmla="*/ 520861 w 1111169"/>
              <a:gd name="connsiteY9" fmla="*/ 497711 h 787078"/>
              <a:gd name="connsiteX10" fmla="*/ 486137 w 1111169"/>
              <a:gd name="connsiteY10" fmla="*/ 69448 h 787078"/>
              <a:gd name="connsiteX11" fmla="*/ 370390 w 1111169"/>
              <a:gd name="connsiteY11" fmla="*/ 46299 h 787078"/>
              <a:gd name="connsiteX12" fmla="*/ 381964 w 1111169"/>
              <a:gd name="connsiteY12" fmla="*/ 69448 h 787078"/>
              <a:gd name="connsiteX13" fmla="*/ 381964 w 1111169"/>
              <a:gd name="connsiteY13" fmla="*/ 69448 h 78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169" h="787078">
                <a:moveTo>
                  <a:pt x="486137" y="0"/>
                </a:moveTo>
                <a:lnTo>
                  <a:pt x="370390" y="11575"/>
                </a:lnTo>
                <a:lnTo>
                  <a:pt x="358815" y="509286"/>
                </a:lnTo>
                <a:lnTo>
                  <a:pt x="0" y="578734"/>
                </a:lnTo>
                <a:lnTo>
                  <a:pt x="1088020" y="787078"/>
                </a:lnTo>
                <a:lnTo>
                  <a:pt x="706056" y="636608"/>
                </a:lnTo>
                <a:lnTo>
                  <a:pt x="1111169" y="636608"/>
                </a:lnTo>
                <a:lnTo>
                  <a:pt x="659757" y="555585"/>
                </a:lnTo>
                <a:lnTo>
                  <a:pt x="995423" y="497711"/>
                </a:lnTo>
                <a:lnTo>
                  <a:pt x="520861" y="497711"/>
                </a:lnTo>
                <a:lnTo>
                  <a:pt x="486137" y="69448"/>
                </a:lnTo>
                <a:lnTo>
                  <a:pt x="370390" y="46299"/>
                </a:lnTo>
                <a:lnTo>
                  <a:pt x="381964" y="69448"/>
                </a:lnTo>
                <a:lnTo>
                  <a:pt x="381964" y="69448"/>
                </a:lnTo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 rot="21231158">
            <a:off x="4620738" y="4493819"/>
            <a:ext cx="1111169" cy="969933"/>
          </a:xfrm>
          <a:custGeom>
            <a:avLst/>
            <a:gdLst>
              <a:gd name="connsiteX0" fmla="*/ 486137 w 1111169"/>
              <a:gd name="connsiteY0" fmla="*/ 0 h 787078"/>
              <a:gd name="connsiteX1" fmla="*/ 370390 w 1111169"/>
              <a:gd name="connsiteY1" fmla="*/ 11575 h 787078"/>
              <a:gd name="connsiteX2" fmla="*/ 358815 w 1111169"/>
              <a:gd name="connsiteY2" fmla="*/ 509286 h 787078"/>
              <a:gd name="connsiteX3" fmla="*/ 0 w 1111169"/>
              <a:gd name="connsiteY3" fmla="*/ 578734 h 787078"/>
              <a:gd name="connsiteX4" fmla="*/ 1088020 w 1111169"/>
              <a:gd name="connsiteY4" fmla="*/ 787078 h 787078"/>
              <a:gd name="connsiteX5" fmla="*/ 706056 w 1111169"/>
              <a:gd name="connsiteY5" fmla="*/ 636608 h 787078"/>
              <a:gd name="connsiteX6" fmla="*/ 1111169 w 1111169"/>
              <a:gd name="connsiteY6" fmla="*/ 636608 h 787078"/>
              <a:gd name="connsiteX7" fmla="*/ 659757 w 1111169"/>
              <a:gd name="connsiteY7" fmla="*/ 555585 h 787078"/>
              <a:gd name="connsiteX8" fmla="*/ 995423 w 1111169"/>
              <a:gd name="connsiteY8" fmla="*/ 497711 h 787078"/>
              <a:gd name="connsiteX9" fmla="*/ 520861 w 1111169"/>
              <a:gd name="connsiteY9" fmla="*/ 497711 h 787078"/>
              <a:gd name="connsiteX10" fmla="*/ 486137 w 1111169"/>
              <a:gd name="connsiteY10" fmla="*/ 69448 h 787078"/>
              <a:gd name="connsiteX11" fmla="*/ 370390 w 1111169"/>
              <a:gd name="connsiteY11" fmla="*/ 46299 h 787078"/>
              <a:gd name="connsiteX12" fmla="*/ 381964 w 1111169"/>
              <a:gd name="connsiteY12" fmla="*/ 69448 h 787078"/>
              <a:gd name="connsiteX13" fmla="*/ 381964 w 1111169"/>
              <a:gd name="connsiteY13" fmla="*/ 69448 h 78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169" h="787078">
                <a:moveTo>
                  <a:pt x="486137" y="0"/>
                </a:moveTo>
                <a:lnTo>
                  <a:pt x="370390" y="11575"/>
                </a:lnTo>
                <a:lnTo>
                  <a:pt x="358815" y="509286"/>
                </a:lnTo>
                <a:lnTo>
                  <a:pt x="0" y="578734"/>
                </a:lnTo>
                <a:lnTo>
                  <a:pt x="1088020" y="787078"/>
                </a:lnTo>
                <a:lnTo>
                  <a:pt x="706056" y="636608"/>
                </a:lnTo>
                <a:lnTo>
                  <a:pt x="1111169" y="636608"/>
                </a:lnTo>
                <a:lnTo>
                  <a:pt x="659757" y="555585"/>
                </a:lnTo>
                <a:lnTo>
                  <a:pt x="995423" y="497711"/>
                </a:lnTo>
                <a:lnTo>
                  <a:pt x="520861" y="497711"/>
                </a:lnTo>
                <a:lnTo>
                  <a:pt x="486137" y="69448"/>
                </a:lnTo>
                <a:lnTo>
                  <a:pt x="370390" y="46299"/>
                </a:lnTo>
                <a:lnTo>
                  <a:pt x="381964" y="69448"/>
                </a:lnTo>
                <a:lnTo>
                  <a:pt x="381964" y="69448"/>
                </a:lnTo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211960" y="4005064"/>
            <a:ext cx="504056" cy="79208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788024" y="4005064"/>
            <a:ext cx="504056" cy="79208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1804900" y="894962"/>
            <a:ext cx="2956517" cy="3497045"/>
            <a:chOff x="1804900" y="894962"/>
            <a:chExt cx="2956517" cy="3497045"/>
          </a:xfrm>
        </p:grpSpPr>
        <p:sp>
          <p:nvSpPr>
            <p:cNvPr id="44" name="Полилиния 43"/>
            <p:cNvSpPr/>
            <p:nvPr/>
          </p:nvSpPr>
          <p:spPr>
            <a:xfrm rot="19933382">
              <a:off x="2998155" y="1007896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0" name="Группа 49"/>
            <p:cNvGrpSpPr/>
            <p:nvPr/>
          </p:nvGrpSpPr>
          <p:grpSpPr>
            <a:xfrm>
              <a:off x="3383432" y="894962"/>
              <a:ext cx="1377985" cy="2468063"/>
              <a:chOff x="3383432" y="894962"/>
              <a:chExt cx="1377985" cy="2468063"/>
            </a:xfrm>
          </p:grpSpPr>
          <p:sp>
            <p:nvSpPr>
              <p:cNvPr id="45" name="Полилиния 44"/>
              <p:cNvSpPr/>
              <p:nvPr/>
            </p:nvSpPr>
            <p:spPr>
              <a:xfrm rot="20487778">
                <a:off x="3383432" y="894962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олилиния 45"/>
              <p:cNvSpPr/>
              <p:nvPr/>
            </p:nvSpPr>
            <p:spPr>
              <a:xfrm rot="21060068">
                <a:off x="3724726" y="957321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олилиния 46"/>
              <p:cNvSpPr/>
              <p:nvPr/>
            </p:nvSpPr>
            <p:spPr>
              <a:xfrm rot="265561">
                <a:off x="3923928" y="1124744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003855">
                <a:off x="4157697" y="1387775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1888219">
                <a:off x="4183528" y="1653952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2" name="Полилиния 51"/>
            <p:cNvSpPr/>
            <p:nvPr/>
          </p:nvSpPr>
          <p:spPr>
            <a:xfrm rot="19511117" flipH="1">
              <a:off x="2660719" y="119479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 rot="18938827" flipH="1">
              <a:off x="2507032" y="1552145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олилиния 53"/>
            <p:cNvSpPr/>
            <p:nvPr/>
          </p:nvSpPr>
          <p:spPr>
            <a:xfrm rot="18133334" flipH="1">
              <a:off x="2522454" y="190701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 rot="17395040" flipH="1">
              <a:off x="2487709" y="2371732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 rot="15977827" flipH="1">
              <a:off x="2685849" y="2557953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 rot="15073651" flipH="1">
              <a:off x="2808856" y="2690989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rot="13318420" flipH="1">
              <a:off x="2981144" y="2682934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2267744" y="1412776"/>
            <a:ext cx="2448272" cy="2669670"/>
            <a:chOff x="1804900" y="894962"/>
            <a:chExt cx="2956517" cy="3497045"/>
          </a:xfrm>
          <a:solidFill>
            <a:schemeClr val="bg1"/>
          </a:solidFill>
        </p:grpSpPr>
        <p:sp>
          <p:nvSpPr>
            <p:cNvPr id="61" name="Полилиния 60"/>
            <p:cNvSpPr/>
            <p:nvPr/>
          </p:nvSpPr>
          <p:spPr>
            <a:xfrm rot="19933382">
              <a:off x="2998155" y="1007896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2" name="Группа 49"/>
            <p:cNvGrpSpPr/>
            <p:nvPr/>
          </p:nvGrpSpPr>
          <p:grpSpPr>
            <a:xfrm>
              <a:off x="3383432" y="894962"/>
              <a:ext cx="1377985" cy="2468063"/>
              <a:chOff x="3383432" y="894962"/>
              <a:chExt cx="1377985" cy="2468063"/>
            </a:xfrm>
            <a:grpFill/>
          </p:grpSpPr>
          <p:sp>
            <p:nvSpPr>
              <p:cNvPr id="70" name="Полилиния 69"/>
              <p:cNvSpPr/>
              <p:nvPr/>
            </p:nvSpPr>
            <p:spPr>
              <a:xfrm rot="20487778">
                <a:off x="3383432" y="894962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олилиния 70"/>
              <p:cNvSpPr/>
              <p:nvPr/>
            </p:nvSpPr>
            <p:spPr>
              <a:xfrm rot="21060068">
                <a:off x="3724726" y="957321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олилиния 71"/>
              <p:cNvSpPr/>
              <p:nvPr/>
            </p:nvSpPr>
            <p:spPr>
              <a:xfrm rot="265561">
                <a:off x="3923928" y="1124744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олилиния 72"/>
              <p:cNvSpPr/>
              <p:nvPr/>
            </p:nvSpPr>
            <p:spPr>
              <a:xfrm rot="1003855">
                <a:off x="4157697" y="1387775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олилиния 73"/>
              <p:cNvSpPr/>
              <p:nvPr/>
            </p:nvSpPr>
            <p:spPr>
              <a:xfrm rot="1888219">
                <a:off x="4183528" y="1653952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3" name="Полилиния 62"/>
            <p:cNvSpPr/>
            <p:nvPr/>
          </p:nvSpPr>
          <p:spPr>
            <a:xfrm rot="19511117" flipH="1">
              <a:off x="2660719" y="119479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 rot="18938827" flipH="1">
              <a:off x="2507032" y="1552145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 rot="18133334" flipH="1">
              <a:off x="2522454" y="190701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 rot="17395040" flipH="1">
              <a:off x="2487709" y="2371732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 rot="15977827" flipH="1">
              <a:off x="2685849" y="2557953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олилиния 67"/>
            <p:cNvSpPr/>
            <p:nvPr/>
          </p:nvSpPr>
          <p:spPr>
            <a:xfrm rot="15073651" flipH="1">
              <a:off x="2808856" y="2690989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 rot="13318420" flipH="1">
              <a:off x="2981144" y="2682934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374477" y="1519509"/>
            <a:ext cx="2304256" cy="2525654"/>
            <a:chOff x="1804900" y="894962"/>
            <a:chExt cx="2956517" cy="3497045"/>
          </a:xfrm>
          <a:solidFill>
            <a:srgbClr val="006600"/>
          </a:solidFill>
        </p:grpSpPr>
        <p:sp>
          <p:nvSpPr>
            <p:cNvPr id="76" name="Полилиния 75"/>
            <p:cNvSpPr/>
            <p:nvPr/>
          </p:nvSpPr>
          <p:spPr>
            <a:xfrm rot="19933382">
              <a:off x="2998155" y="1007896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7" name="Группа 49"/>
            <p:cNvGrpSpPr/>
            <p:nvPr/>
          </p:nvGrpSpPr>
          <p:grpSpPr>
            <a:xfrm>
              <a:off x="3383432" y="894962"/>
              <a:ext cx="1377985" cy="2468063"/>
              <a:chOff x="3383432" y="894962"/>
              <a:chExt cx="1377985" cy="2468063"/>
            </a:xfrm>
            <a:grpFill/>
          </p:grpSpPr>
          <p:sp>
            <p:nvSpPr>
              <p:cNvPr id="85" name="Полилиния 84"/>
              <p:cNvSpPr/>
              <p:nvPr/>
            </p:nvSpPr>
            <p:spPr>
              <a:xfrm rot="20487778">
                <a:off x="3383432" y="894962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Полилиния 85"/>
              <p:cNvSpPr/>
              <p:nvPr/>
            </p:nvSpPr>
            <p:spPr>
              <a:xfrm rot="21060068">
                <a:off x="3724726" y="957321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Полилиния 86"/>
              <p:cNvSpPr/>
              <p:nvPr/>
            </p:nvSpPr>
            <p:spPr>
              <a:xfrm rot="265561">
                <a:off x="3923928" y="1124744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олилиния 87"/>
              <p:cNvSpPr/>
              <p:nvPr/>
            </p:nvSpPr>
            <p:spPr>
              <a:xfrm rot="1003855">
                <a:off x="4157697" y="1387775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олилиния 88"/>
              <p:cNvSpPr/>
              <p:nvPr/>
            </p:nvSpPr>
            <p:spPr>
              <a:xfrm rot="1888219">
                <a:off x="4183528" y="1653952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8" name="Полилиния 77"/>
            <p:cNvSpPr/>
            <p:nvPr/>
          </p:nvSpPr>
          <p:spPr>
            <a:xfrm rot="19511117" flipH="1">
              <a:off x="2660719" y="119479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олилиния 78"/>
            <p:cNvSpPr/>
            <p:nvPr/>
          </p:nvSpPr>
          <p:spPr>
            <a:xfrm rot="18938827" flipH="1">
              <a:off x="2507032" y="1552145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 rot="18133334" flipH="1">
              <a:off x="2522454" y="190701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 rot="17395040" flipH="1">
              <a:off x="2487709" y="2371732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 rot="15977827" flipH="1">
              <a:off x="2685849" y="2557953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олилиния 82"/>
            <p:cNvSpPr/>
            <p:nvPr/>
          </p:nvSpPr>
          <p:spPr>
            <a:xfrm rot="15073651" flipH="1">
              <a:off x="2808856" y="2690989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 rot="13318420" flipH="1">
              <a:off x="2981144" y="2682934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59"/>
          <p:cNvGrpSpPr/>
          <p:nvPr/>
        </p:nvGrpSpPr>
        <p:grpSpPr>
          <a:xfrm>
            <a:off x="2699792" y="1772816"/>
            <a:ext cx="1944216" cy="2160240"/>
            <a:chOff x="1804900" y="894962"/>
            <a:chExt cx="2956517" cy="3497045"/>
          </a:xfrm>
          <a:solidFill>
            <a:schemeClr val="bg1"/>
          </a:solidFill>
        </p:grpSpPr>
        <p:sp>
          <p:nvSpPr>
            <p:cNvPr id="108" name="Полилиния 107"/>
            <p:cNvSpPr/>
            <p:nvPr/>
          </p:nvSpPr>
          <p:spPr>
            <a:xfrm rot="19933382">
              <a:off x="2998155" y="1007896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9" name="Группа 49"/>
            <p:cNvGrpSpPr/>
            <p:nvPr/>
          </p:nvGrpSpPr>
          <p:grpSpPr>
            <a:xfrm>
              <a:off x="3383432" y="894962"/>
              <a:ext cx="1377985" cy="2468063"/>
              <a:chOff x="3383432" y="894962"/>
              <a:chExt cx="1377985" cy="2468063"/>
            </a:xfrm>
            <a:grpFill/>
          </p:grpSpPr>
          <p:sp>
            <p:nvSpPr>
              <p:cNvPr id="117" name="Полилиния 116"/>
              <p:cNvSpPr/>
              <p:nvPr/>
            </p:nvSpPr>
            <p:spPr>
              <a:xfrm rot="20487778">
                <a:off x="3383432" y="894962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Полилиния 117"/>
              <p:cNvSpPr/>
              <p:nvPr/>
            </p:nvSpPr>
            <p:spPr>
              <a:xfrm rot="21060068">
                <a:off x="3724726" y="957321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олилиния 118"/>
              <p:cNvSpPr/>
              <p:nvPr/>
            </p:nvSpPr>
            <p:spPr>
              <a:xfrm rot="265561">
                <a:off x="3923928" y="1124744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Полилиния 119"/>
              <p:cNvSpPr/>
              <p:nvPr/>
            </p:nvSpPr>
            <p:spPr>
              <a:xfrm rot="1003855">
                <a:off x="4157697" y="1387775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Полилиния 120"/>
              <p:cNvSpPr/>
              <p:nvPr/>
            </p:nvSpPr>
            <p:spPr>
              <a:xfrm rot="1888219">
                <a:off x="4183528" y="1653952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0" name="Полилиния 109"/>
            <p:cNvSpPr/>
            <p:nvPr/>
          </p:nvSpPr>
          <p:spPr>
            <a:xfrm rot="19511117" flipH="1">
              <a:off x="2660719" y="119479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олилиния 110"/>
            <p:cNvSpPr/>
            <p:nvPr/>
          </p:nvSpPr>
          <p:spPr>
            <a:xfrm rot="18938827" flipH="1">
              <a:off x="2507032" y="1552145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Полилиния 111"/>
            <p:cNvSpPr/>
            <p:nvPr/>
          </p:nvSpPr>
          <p:spPr>
            <a:xfrm rot="18133334" flipH="1">
              <a:off x="2522454" y="190701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Полилиния 112"/>
            <p:cNvSpPr/>
            <p:nvPr/>
          </p:nvSpPr>
          <p:spPr>
            <a:xfrm rot="17395040" flipH="1">
              <a:off x="2487709" y="2371732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Полилиния 113"/>
            <p:cNvSpPr/>
            <p:nvPr/>
          </p:nvSpPr>
          <p:spPr>
            <a:xfrm rot="15977827" flipH="1">
              <a:off x="2685849" y="2557953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олилиния 114"/>
            <p:cNvSpPr/>
            <p:nvPr/>
          </p:nvSpPr>
          <p:spPr>
            <a:xfrm rot="15073651" flipH="1">
              <a:off x="2808856" y="2690989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олилиния 115"/>
            <p:cNvSpPr/>
            <p:nvPr/>
          </p:nvSpPr>
          <p:spPr>
            <a:xfrm rot="13318420" flipH="1">
              <a:off x="2981144" y="2682934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74"/>
          <p:cNvGrpSpPr/>
          <p:nvPr/>
        </p:nvGrpSpPr>
        <p:grpSpPr>
          <a:xfrm>
            <a:off x="2784551" y="1859182"/>
            <a:ext cx="1829850" cy="2043705"/>
            <a:chOff x="1804900" y="894962"/>
            <a:chExt cx="2956517" cy="3497045"/>
          </a:xfrm>
          <a:solidFill>
            <a:srgbClr val="0000FF"/>
          </a:solidFill>
        </p:grpSpPr>
        <p:sp>
          <p:nvSpPr>
            <p:cNvPr id="94" name="Полилиния 93"/>
            <p:cNvSpPr/>
            <p:nvPr/>
          </p:nvSpPr>
          <p:spPr>
            <a:xfrm rot="19933382">
              <a:off x="2998155" y="1007896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5" name="Группа 49"/>
            <p:cNvGrpSpPr/>
            <p:nvPr/>
          </p:nvGrpSpPr>
          <p:grpSpPr>
            <a:xfrm>
              <a:off x="3383432" y="894962"/>
              <a:ext cx="1377985" cy="2468063"/>
              <a:chOff x="3383432" y="894962"/>
              <a:chExt cx="1377985" cy="2468063"/>
            </a:xfrm>
            <a:grpFill/>
          </p:grpSpPr>
          <p:sp>
            <p:nvSpPr>
              <p:cNvPr id="103" name="Полилиния 102"/>
              <p:cNvSpPr/>
              <p:nvPr/>
            </p:nvSpPr>
            <p:spPr>
              <a:xfrm rot="20487778">
                <a:off x="3383432" y="894962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олилиния 103"/>
              <p:cNvSpPr/>
              <p:nvPr/>
            </p:nvSpPr>
            <p:spPr>
              <a:xfrm rot="21060068">
                <a:off x="3724726" y="957321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олилиния 104"/>
              <p:cNvSpPr/>
              <p:nvPr/>
            </p:nvSpPr>
            <p:spPr>
              <a:xfrm rot="265561">
                <a:off x="3923928" y="1124744"/>
                <a:ext cx="717783" cy="2152892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олилиния 105"/>
              <p:cNvSpPr/>
              <p:nvPr/>
            </p:nvSpPr>
            <p:spPr>
              <a:xfrm rot="1003855">
                <a:off x="4157697" y="1387775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олилиния 106"/>
              <p:cNvSpPr/>
              <p:nvPr/>
            </p:nvSpPr>
            <p:spPr>
              <a:xfrm rot="1888219">
                <a:off x="4183528" y="1653952"/>
                <a:ext cx="577889" cy="1709073"/>
              </a:xfrm>
              <a:custGeom>
                <a:avLst/>
                <a:gdLst>
                  <a:gd name="connsiteX0" fmla="*/ 696410 w 1437190"/>
                  <a:gd name="connsiteY0" fmla="*/ 2152892 h 2152892"/>
                  <a:gd name="connsiteX1" fmla="*/ 1929 w 1437190"/>
                  <a:gd name="connsiteY1" fmla="*/ 717631 h 2152892"/>
                  <a:gd name="connsiteX2" fmla="*/ 707985 w 1437190"/>
                  <a:gd name="connsiteY2" fmla="*/ 0 h 2152892"/>
                  <a:gd name="connsiteX3" fmla="*/ 1437190 w 1437190"/>
                  <a:gd name="connsiteY3" fmla="*/ 717631 h 2152892"/>
                  <a:gd name="connsiteX4" fmla="*/ 696410 w 1437190"/>
                  <a:gd name="connsiteY4" fmla="*/ 2152892 h 215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7190" h="2152892">
                    <a:moveTo>
                      <a:pt x="696410" y="2152892"/>
                    </a:moveTo>
                    <a:cubicBezTo>
                      <a:pt x="457200" y="2152892"/>
                      <a:pt x="0" y="1076446"/>
                      <a:pt x="1929" y="717631"/>
                    </a:cubicBezTo>
                    <a:cubicBezTo>
                      <a:pt x="3858" y="358816"/>
                      <a:pt x="468775" y="0"/>
                      <a:pt x="707985" y="0"/>
                    </a:cubicBezTo>
                    <a:cubicBezTo>
                      <a:pt x="947195" y="0"/>
                      <a:pt x="1437190" y="360745"/>
                      <a:pt x="1437190" y="717631"/>
                    </a:cubicBezTo>
                    <a:cubicBezTo>
                      <a:pt x="1437190" y="1074517"/>
                      <a:pt x="935620" y="2152892"/>
                      <a:pt x="696410" y="21528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6" name="Полилиния 95"/>
            <p:cNvSpPr/>
            <p:nvPr/>
          </p:nvSpPr>
          <p:spPr>
            <a:xfrm rot="19511117" flipH="1">
              <a:off x="2660719" y="119479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олилиния 96"/>
            <p:cNvSpPr/>
            <p:nvPr/>
          </p:nvSpPr>
          <p:spPr>
            <a:xfrm rot="18938827" flipH="1">
              <a:off x="2507032" y="1552145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олилиния 97"/>
            <p:cNvSpPr/>
            <p:nvPr/>
          </p:nvSpPr>
          <p:spPr>
            <a:xfrm rot="18133334" flipH="1">
              <a:off x="2522454" y="1907018"/>
              <a:ext cx="717783" cy="2152892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 rot="17395040" flipH="1">
              <a:off x="2487709" y="2371732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 rot="15977827" flipH="1">
              <a:off x="2685849" y="2557953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 rot="15073651" flipH="1">
              <a:off x="2808856" y="2690989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 rot="13318420" flipH="1">
              <a:off x="2981144" y="2682934"/>
              <a:ext cx="577889" cy="1709073"/>
            </a:xfrm>
            <a:custGeom>
              <a:avLst/>
              <a:gdLst>
                <a:gd name="connsiteX0" fmla="*/ 696410 w 1437190"/>
                <a:gd name="connsiteY0" fmla="*/ 2152892 h 2152892"/>
                <a:gd name="connsiteX1" fmla="*/ 1929 w 1437190"/>
                <a:gd name="connsiteY1" fmla="*/ 717631 h 2152892"/>
                <a:gd name="connsiteX2" fmla="*/ 707985 w 1437190"/>
                <a:gd name="connsiteY2" fmla="*/ 0 h 2152892"/>
                <a:gd name="connsiteX3" fmla="*/ 1437190 w 1437190"/>
                <a:gd name="connsiteY3" fmla="*/ 717631 h 2152892"/>
                <a:gd name="connsiteX4" fmla="*/ 696410 w 1437190"/>
                <a:gd name="connsiteY4" fmla="*/ 2152892 h 215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7190" h="2152892">
                  <a:moveTo>
                    <a:pt x="696410" y="2152892"/>
                  </a:moveTo>
                  <a:cubicBezTo>
                    <a:pt x="457200" y="2152892"/>
                    <a:pt x="0" y="1076446"/>
                    <a:pt x="1929" y="717631"/>
                  </a:cubicBezTo>
                  <a:cubicBezTo>
                    <a:pt x="3858" y="358816"/>
                    <a:pt x="468775" y="0"/>
                    <a:pt x="707985" y="0"/>
                  </a:cubicBezTo>
                  <a:cubicBezTo>
                    <a:pt x="947195" y="0"/>
                    <a:pt x="1437190" y="360745"/>
                    <a:pt x="1437190" y="717631"/>
                  </a:cubicBezTo>
                  <a:cubicBezTo>
                    <a:pt x="1437190" y="1074517"/>
                    <a:pt x="935620" y="2152892"/>
                    <a:pt x="696410" y="2152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Овал 25"/>
          <p:cNvSpPr/>
          <p:nvPr/>
        </p:nvSpPr>
        <p:spPr>
          <a:xfrm>
            <a:off x="5348251" y="1412776"/>
            <a:ext cx="720080" cy="7200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320760" y="1568369"/>
            <a:ext cx="1483488" cy="2280213"/>
          </a:xfrm>
          <a:custGeom>
            <a:avLst/>
            <a:gdLst>
              <a:gd name="connsiteX0" fmla="*/ 665544 w 1483488"/>
              <a:gd name="connsiteY0" fmla="*/ 376178 h 2280213"/>
              <a:gd name="connsiteX1" fmla="*/ 908612 w 1483488"/>
              <a:gd name="connsiteY1" fmla="*/ 746568 h 2280213"/>
              <a:gd name="connsiteX2" fmla="*/ 1244278 w 1483488"/>
              <a:gd name="connsiteY2" fmla="*/ 1267428 h 2280213"/>
              <a:gd name="connsiteX3" fmla="*/ 1441048 w 1483488"/>
              <a:gd name="connsiteY3" fmla="*/ 1973484 h 2280213"/>
              <a:gd name="connsiteX4" fmla="*/ 1417898 w 1483488"/>
              <a:gd name="connsiteY4" fmla="*/ 2123955 h 2280213"/>
              <a:gd name="connsiteX5" fmla="*/ 1047509 w 1483488"/>
              <a:gd name="connsiteY5" fmla="*/ 2170254 h 2280213"/>
              <a:gd name="connsiteX6" fmla="*/ 353028 w 1483488"/>
              <a:gd name="connsiteY6" fmla="*/ 1464198 h 2280213"/>
              <a:gd name="connsiteX7" fmla="*/ 445625 w 1483488"/>
              <a:gd name="connsiteY7" fmla="*/ 1070659 h 2280213"/>
              <a:gd name="connsiteX8" fmla="*/ 306729 w 1483488"/>
              <a:gd name="connsiteY8" fmla="*/ 908613 h 2280213"/>
              <a:gd name="connsiteX9" fmla="*/ 225706 w 1483488"/>
              <a:gd name="connsiteY9" fmla="*/ 711844 h 2280213"/>
              <a:gd name="connsiteX10" fmla="*/ 86810 w 1483488"/>
              <a:gd name="connsiteY10" fmla="*/ 503499 h 2280213"/>
              <a:gd name="connsiteX11" fmla="*/ 40511 w 1483488"/>
              <a:gd name="connsiteY11" fmla="*/ 190983 h 2280213"/>
              <a:gd name="connsiteX12" fmla="*/ 329878 w 1483488"/>
              <a:gd name="connsiteY12" fmla="*/ 28937 h 2280213"/>
              <a:gd name="connsiteX13" fmla="*/ 665544 w 1483488"/>
              <a:gd name="connsiteY13" fmla="*/ 376178 h 228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3488" h="2280213">
                <a:moveTo>
                  <a:pt x="665544" y="376178"/>
                </a:moveTo>
                <a:cubicBezTo>
                  <a:pt x="762000" y="495783"/>
                  <a:pt x="812156" y="598026"/>
                  <a:pt x="908612" y="746568"/>
                </a:cubicBezTo>
                <a:cubicBezTo>
                  <a:pt x="1005068" y="895110"/>
                  <a:pt x="1155539" y="1062942"/>
                  <a:pt x="1244278" y="1267428"/>
                </a:cubicBezTo>
                <a:cubicBezTo>
                  <a:pt x="1333017" y="1471914"/>
                  <a:pt x="1412111" y="1830729"/>
                  <a:pt x="1441048" y="1973484"/>
                </a:cubicBezTo>
                <a:cubicBezTo>
                  <a:pt x="1469985" y="2116239"/>
                  <a:pt x="1483488" y="2091160"/>
                  <a:pt x="1417898" y="2123955"/>
                </a:cubicBezTo>
                <a:cubicBezTo>
                  <a:pt x="1352308" y="2156750"/>
                  <a:pt x="1224987" y="2280213"/>
                  <a:pt x="1047509" y="2170254"/>
                </a:cubicBezTo>
                <a:cubicBezTo>
                  <a:pt x="870031" y="2060295"/>
                  <a:pt x="453342" y="1647464"/>
                  <a:pt x="353028" y="1464198"/>
                </a:cubicBezTo>
                <a:cubicBezTo>
                  <a:pt x="252714" y="1280932"/>
                  <a:pt x="453341" y="1163256"/>
                  <a:pt x="445625" y="1070659"/>
                </a:cubicBezTo>
                <a:cubicBezTo>
                  <a:pt x="437909" y="978062"/>
                  <a:pt x="343382" y="968416"/>
                  <a:pt x="306729" y="908613"/>
                </a:cubicBezTo>
                <a:cubicBezTo>
                  <a:pt x="270076" y="848810"/>
                  <a:pt x="262359" y="779363"/>
                  <a:pt x="225706" y="711844"/>
                </a:cubicBezTo>
                <a:cubicBezTo>
                  <a:pt x="189053" y="644325"/>
                  <a:pt x="117676" y="590309"/>
                  <a:pt x="86810" y="503499"/>
                </a:cubicBezTo>
                <a:cubicBezTo>
                  <a:pt x="55944" y="416689"/>
                  <a:pt x="0" y="270076"/>
                  <a:pt x="40511" y="190983"/>
                </a:cubicBezTo>
                <a:cubicBezTo>
                  <a:pt x="81022" y="111890"/>
                  <a:pt x="223777" y="0"/>
                  <a:pt x="329878" y="28937"/>
                </a:cubicBezTo>
                <a:cubicBezTo>
                  <a:pt x="435979" y="57874"/>
                  <a:pt x="569088" y="256573"/>
                  <a:pt x="665544" y="3761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86791">
            <a:off x="3431570" y="2414085"/>
            <a:ext cx="3383122" cy="215029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 rot="19661126">
            <a:off x="3012710" y="3064117"/>
            <a:ext cx="2532807" cy="1365720"/>
            <a:chOff x="2845761" y="3267083"/>
            <a:chExt cx="1811596" cy="1091847"/>
          </a:xfrm>
          <a:solidFill>
            <a:srgbClr val="006600"/>
          </a:solidFill>
        </p:grpSpPr>
        <p:sp>
          <p:nvSpPr>
            <p:cNvPr id="36" name="Овал 35"/>
            <p:cNvSpPr/>
            <p:nvPr/>
          </p:nvSpPr>
          <p:spPr>
            <a:xfrm rot="16263749">
              <a:off x="3449740" y="3020779"/>
              <a:ext cx="234997" cy="14429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16263749">
              <a:off x="3630797" y="3472877"/>
              <a:ext cx="228003" cy="12183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 rot="16263749">
              <a:off x="3860274" y="3674167"/>
              <a:ext cx="229546" cy="113997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 rot="830820">
              <a:off x="3100541" y="3267083"/>
              <a:ext cx="1556816" cy="525998"/>
            </a:xfrm>
            <a:custGeom>
              <a:avLst/>
              <a:gdLst>
                <a:gd name="connsiteX0" fmla="*/ 1450694 w 1651322"/>
                <a:gd name="connsiteY0" fmla="*/ 7716 h 717630"/>
                <a:gd name="connsiteX1" fmla="*/ 1091879 w 1651322"/>
                <a:gd name="connsiteY1" fmla="*/ 77164 h 717630"/>
                <a:gd name="connsiteX2" fmla="*/ 652041 w 1651322"/>
                <a:gd name="connsiteY2" fmla="*/ 192911 h 717630"/>
                <a:gd name="connsiteX3" fmla="*/ 281651 w 1651322"/>
                <a:gd name="connsiteY3" fmla="*/ 366531 h 717630"/>
                <a:gd name="connsiteX4" fmla="*/ 108030 w 1651322"/>
                <a:gd name="connsiteY4" fmla="*/ 482278 h 717630"/>
                <a:gd name="connsiteX5" fmla="*/ 15433 w 1651322"/>
                <a:gd name="connsiteY5" fmla="*/ 644324 h 717630"/>
                <a:gd name="connsiteX6" fmla="*/ 200628 w 1651322"/>
                <a:gd name="connsiteY6" fmla="*/ 702197 h 717630"/>
                <a:gd name="connsiteX7" fmla="*/ 1010856 w 1651322"/>
                <a:gd name="connsiteY7" fmla="*/ 551726 h 717630"/>
                <a:gd name="connsiteX8" fmla="*/ 1554866 w 1651322"/>
                <a:gd name="connsiteY8" fmla="*/ 331807 h 717630"/>
                <a:gd name="connsiteX9" fmla="*/ 1589590 w 1651322"/>
                <a:gd name="connsiteY9" fmla="*/ 123463 h 717630"/>
                <a:gd name="connsiteX10" fmla="*/ 1450694 w 1651322"/>
                <a:gd name="connsiteY10" fmla="*/ 7716 h 71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1322" h="717630">
                  <a:moveTo>
                    <a:pt x="1450694" y="7716"/>
                  </a:moveTo>
                  <a:cubicBezTo>
                    <a:pt x="1367742" y="0"/>
                    <a:pt x="1224988" y="46298"/>
                    <a:pt x="1091879" y="77164"/>
                  </a:cubicBezTo>
                  <a:cubicBezTo>
                    <a:pt x="958770" y="108030"/>
                    <a:pt x="787079" y="144683"/>
                    <a:pt x="652041" y="192911"/>
                  </a:cubicBezTo>
                  <a:cubicBezTo>
                    <a:pt x="517003" y="241139"/>
                    <a:pt x="372319" y="318303"/>
                    <a:pt x="281651" y="366531"/>
                  </a:cubicBezTo>
                  <a:cubicBezTo>
                    <a:pt x="190983" y="414759"/>
                    <a:pt x="152400" y="435979"/>
                    <a:pt x="108030" y="482278"/>
                  </a:cubicBezTo>
                  <a:cubicBezTo>
                    <a:pt x="63660" y="528577"/>
                    <a:pt x="0" y="607671"/>
                    <a:pt x="15433" y="644324"/>
                  </a:cubicBezTo>
                  <a:cubicBezTo>
                    <a:pt x="30866" y="680977"/>
                    <a:pt x="34724" y="717630"/>
                    <a:pt x="200628" y="702197"/>
                  </a:cubicBezTo>
                  <a:cubicBezTo>
                    <a:pt x="366532" y="686764"/>
                    <a:pt x="785150" y="613458"/>
                    <a:pt x="1010856" y="551726"/>
                  </a:cubicBezTo>
                  <a:cubicBezTo>
                    <a:pt x="1236562" y="489994"/>
                    <a:pt x="1458410" y="403184"/>
                    <a:pt x="1554866" y="331807"/>
                  </a:cubicBezTo>
                  <a:cubicBezTo>
                    <a:pt x="1651322" y="260430"/>
                    <a:pt x="1605023" y="169762"/>
                    <a:pt x="1589590" y="123463"/>
                  </a:cubicBezTo>
                  <a:cubicBezTo>
                    <a:pt x="1574157" y="77164"/>
                    <a:pt x="1533646" y="15432"/>
                    <a:pt x="1450694" y="77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 rot="16263749">
              <a:off x="3544482" y="3221964"/>
              <a:ext cx="254836" cy="13636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Полилиния 121"/>
          <p:cNvSpPr/>
          <p:nvPr/>
        </p:nvSpPr>
        <p:spPr>
          <a:xfrm>
            <a:off x="6007260" y="1655181"/>
            <a:ext cx="436947" cy="189644"/>
          </a:xfrm>
          <a:custGeom>
            <a:avLst/>
            <a:gdLst>
              <a:gd name="connsiteX0" fmla="*/ 23149 w 370390"/>
              <a:gd name="connsiteY0" fmla="*/ 0 h 196769"/>
              <a:gd name="connsiteX1" fmla="*/ 370390 w 370390"/>
              <a:gd name="connsiteY1" fmla="*/ 92597 h 196769"/>
              <a:gd name="connsiteX2" fmla="*/ 0 w 370390"/>
              <a:gd name="connsiteY2" fmla="*/ 196769 h 196769"/>
              <a:gd name="connsiteX3" fmla="*/ 23149 w 370390"/>
              <a:gd name="connsiteY3" fmla="*/ 0 h 19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390" h="196769">
                <a:moveTo>
                  <a:pt x="23149" y="0"/>
                </a:moveTo>
                <a:lnTo>
                  <a:pt x="370390" y="92597"/>
                </a:lnTo>
                <a:lnTo>
                  <a:pt x="0" y="196769"/>
                </a:lnTo>
                <a:lnTo>
                  <a:pt x="231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 rot="20349394">
            <a:off x="5898808" y="1554766"/>
            <a:ext cx="380310" cy="593151"/>
          </a:xfrm>
          <a:custGeom>
            <a:avLst/>
            <a:gdLst>
              <a:gd name="connsiteX0" fmla="*/ 15433 w 327950"/>
              <a:gd name="connsiteY0" fmla="*/ 3858 h 424405"/>
              <a:gd name="connsiteX1" fmla="*/ 235352 w 327950"/>
              <a:gd name="connsiteY1" fmla="*/ 84881 h 424405"/>
              <a:gd name="connsiteX2" fmla="*/ 316375 w 327950"/>
              <a:gd name="connsiteY2" fmla="*/ 374248 h 424405"/>
              <a:gd name="connsiteX3" fmla="*/ 165904 w 327950"/>
              <a:gd name="connsiteY3" fmla="*/ 385823 h 424405"/>
              <a:gd name="connsiteX4" fmla="*/ 200628 w 327950"/>
              <a:gd name="connsiteY4" fmla="*/ 177478 h 424405"/>
              <a:gd name="connsiteX5" fmla="*/ 142755 w 327950"/>
              <a:gd name="connsiteY5" fmla="*/ 61731 h 424405"/>
              <a:gd name="connsiteX6" fmla="*/ 15433 w 327950"/>
              <a:gd name="connsiteY6" fmla="*/ 3858 h 42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950" h="424405">
                <a:moveTo>
                  <a:pt x="15433" y="3858"/>
                </a:moveTo>
                <a:cubicBezTo>
                  <a:pt x="30866" y="7716"/>
                  <a:pt x="185195" y="23149"/>
                  <a:pt x="235352" y="84881"/>
                </a:cubicBezTo>
                <a:cubicBezTo>
                  <a:pt x="285509" y="146613"/>
                  <a:pt x="327950" y="324091"/>
                  <a:pt x="316375" y="374248"/>
                </a:cubicBezTo>
                <a:cubicBezTo>
                  <a:pt x="304800" y="424405"/>
                  <a:pt x="185195" y="418618"/>
                  <a:pt x="165904" y="385823"/>
                </a:cubicBezTo>
                <a:cubicBezTo>
                  <a:pt x="146613" y="353028"/>
                  <a:pt x="204486" y="231493"/>
                  <a:pt x="200628" y="177478"/>
                </a:cubicBezTo>
                <a:cubicBezTo>
                  <a:pt x="196770" y="123463"/>
                  <a:pt x="167833" y="88738"/>
                  <a:pt x="142755" y="61731"/>
                </a:cubicBezTo>
                <a:cubicBezTo>
                  <a:pt x="117677" y="34724"/>
                  <a:pt x="0" y="0"/>
                  <a:pt x="15433" y="38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5724128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0" name="Группа 139"/>
          <p:cNvGrpSpPr/>
          <p:nvPr/>
        </p:nvGrpSpPr>
        <p:grpSpPr>
          <a:xfrm>
            <a:off x="3443022" y="2996952"/>
            <a:ext cx="2160240" cy="1270019"/>
            <a:chOff x="3732790" y="2655762"/>
            <a:chExt cx="2618948" cy="1414035"/>
          </a:xfrm>
        </p:grpSpPr>
        <p:grpSp>
          <p:nvGrpSpPr>
            <p:cNvPr id="128" name="Группа 127"/>
            <p:cNvGrpSpPr/>
            <p:nvPr/>
          </p:nvGrpSpPr>
          <p:grpSpPr>
            <a:xfrm rot="19661126">
              <a:off x="3732790" y="2704077"/>
              <a:ext cx="2532807" cy="1365720"/>
              <a:chOff x="2845761" y="3267083"/>
              <a:chExt cx="1811596" cy="1091847"/>
            </a:xfrm>
            <a:solidFill>
              <a:schemeClr val="bg1"/>
            </a:solidFill>
          </p:grpSpPr>
          <p:sp>
            <p:nvSpPr>
              <p:cNvPr id="129" name="Овал 128"/>
              <p:cNvSpPr/>
              <p:nvPr/>
            </p:nvSpPr>
            <p:spPr>
              <a:xfrm rot="16263749">
                <a:off x="3449740" y="3020779"/>
                <a:ext cx="234997" cy="14429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Овал 129"/>
              <p:cNvSpPr/>
              <p:nvPr/>
            </p:nvSpPr>
            <p:spPr>
              <a:xfrm rot="16263749">
                <a:off x="3630797" y="3472877"/>
                <a:ext cx="228003" cy="12183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Овал 130"/>
              <p:cNvSpPr/>
              <p:nvPr/>
            </p:nvSpPr>
            <p:spPr>
              <a:xfrm rot="16263749">
                <a:off x="3860274" y="3674167"/>
                <a:ext cx="229546" cy="113997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Полилиния 131"/>
              <p:cNvSpPr/>
              <p:nvPr/>
            </p:nvSpPr>
            <p:spPr>
              <a:xfrm rot="830820">
                <a:off x="3100541" y="3267083"/>
                <a:ext cx="1556816" cy="525998"/>
              </a:xfrm>
              <a:custGeom>
                <a:avLst/>
                <a:gdLst>
                  <a:gd name="connsiteX0" fmla="*/ 1450694 w 1651322"/>
                  <a:gd name="connsiteY0" fmla="*/ 7716 h 717630"/>
                  <a:gd name="connsiteX1" fmla="*/ 1091879 w 1651322"/>
                  <a:gd name="connsiteY1" fmla="*/ 77164 h 717630"/>
                  <a:gd name="connsiteX2" fmla="*/ 652041 w 1651322"/>
                  <a:gd name="connsiteY2" fmla="*/ 192911 h 717630"/>
                  <a:gd name="connsiteX3" fmla="*/ 281651 w 1651322"/>
                  <a:gd name="connsiteY3" fmla="*/ 366531 h 717630"/>
                  <a:gd name="connsiteX4" fmla="*/ 108030 w 1651322"/>
                  <a:gd name="connsiteY4" fmla="*/ 482278 h 717630"/>
                  <a:gd name="connsiteX5" fmla="*/ 15433 w 1651322"/>
                  <a:gd name="connsiteY5" fmla="*/ 644324 h 717630"/>
                  <a:gd name="connsiteX6" fmla="*/ 200628 w 1651322"/>
                  <a:gd name="connsiteY6" fmla="*/ 702197 h 717630"/>
                  <a:gd name="connsiteX7" fmla="*/ 1010856 w 1651322"/>
                  <a:gd name="connsiteY7" fmla="*/ 551726 h 717630"/>
                  <a:gd name="connsiteX8" fmla="*/ 1554866 w 1651322"/>
                  <a:gd name="connsiteY8" fmla="*/ 331807 h 717630"/>
                  <a:gd name="connsiteX9" fmla="*/ 1589590 w 1651322"/>
                  <a:gd name="connsiteY9" fmla="*/ 123463 h 717630"/>
                  <a:gd name="connsiteX10" fmla="*/ 1450694 w 1651322"/>
                  <a:gd name="connsiteY10" fmla="*/ 7716 h 71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51322" h="717630">
                    <a:moveTo>
                      <a:pt x="1450694" y="7716"/>
                    </a:moveTo>
                    <a:cubicBezTo>
                      <a:pt x="1367742" y="0"/>
                      <a:pt x="1224988" y="46298"/>
                      <a:pt x="1091879" y="77164"/>
                    </a:cubicBezTo>
                    <a:cubicBezTo>
                      <a:pt x="958770" y="108030"/>
                      <a:pt x="787079" y="144683"/>
                      <a:pt x="652041" y="192911"/>
                    </a:cubicBezTo>
                    <a:cubicBezTo>
                      <a:pt x="517003" y="241139"/>
                      <a:pt x="372319" y="318303"/>
                      <a:pt x="281651" y="366531"/>
                    </a:cubicBezTo>
                    <a:cubicBezTo>
                      <a:pt x="190983" y="414759"/>
                      <a:pt x="152400" y="435979"/>
                      <a:pt x="108030" y="482278"/>
                    </a:cubicBezTo>
                    <a:cubicBezTo>
                      <a:pt x="63660" y="528577"/>
                      <a:pt x="0" y="607671"/>
                      <a:pt x="15433" y="644324"/>
                    </a:cubicBezTo>
                    <a:cubicBezTo>
                      <a:pt x="30866" y="680977"/>
                      <a:pt x="34724" y="717630"/>
                      <a:pt x="200628" y="702197"/>
                    </a:cubicBezTo>
                    <a:cubicBezTo>
                      <a:pt x="366532" y="686764"/>
                      <a:pt x="785150" y="613458"/>
                      <a:pt x="1010856" y="551726"/>
                    </a:cubicBezTo>
                    <a:cubicBezTo>
                      <a:pt x="1236562" y="489994"/>
                      <a:pt x="1458410" y="403184"/>
                      <a:pt x="1554866" y="331807"/>
                    </a:cubicBezTo>
                    <a:cubicBezTo>
                      <a:pt x="1651322" y="260430"/>
                      <a:pt x="1605023" y="169762"/>
                      <a:pt x="1589590" y="123463"/>
                    </a:cubicBezTo>
                    <a:cubicBezTo>
                      <a:pt x="1574157" y="77164"/>
                      <a:pt x="1533646" y="15432"/>
                      <a:pt x="1450694" y="77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 rot="16263749">
                <a:off x="3544482" y="3221964"/>
                <a:ext cx="254836" cy="13636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4" name="Группа 133"/>
            <p:cNvGrpSpPr/>
            <p:nvPr/>
          </p:nvGrpSpPr>
          <p:grpSpPr>
            <a:xfrm rot="19661126">
              <a:off x="3818931" y="2655762"/>
              <a:ext cx="2532807" cy="1365720"/>
              <a:chOff x="2845761" y="3267083"/>
              <a:chExt cx="1811596" cy="1091847"/>
            </a:xfrm>
            <a:solidFill>
              <a:srgbClr val="006600"/>
            </a:solidFill>
          </p:grpSpPr>
          <p:sp>
            <p:nvSpPr>
              <p:cNvPr id="135" name="Овал 134"/>
              <p:cNvSpPr/>
              <p:nvPr/>
            </p:nvSpPr>
            <p:spPr>
              <a:xfrm rot="16263749">
                <a:off x="3449740" y="3020779"/>
                <a:ext cx="234997" cy="14429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Овал 135"/>
              <p:cNvSpPr/>
              <p:nvPr/>
            </p:nvSpPr>
            <p:spPr>
              <a:xfrm rot="16263749">
                <a:off x="3630797" y="3472877"/>
                <a:ext cx="228003" cy="12183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Овал 136"/>
              <p:cNvSpPr/>
              <p:nvPr/>
            </p:nvSpPr>
            <p:spPr>
              <a:xfrm rot="16263749">
                <a:off x="3860274" y="3674167"/>
                <a:ext cx="229546" cy="113997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Полилиния 137"/>
              <p:cNvSpPr/>
              <p:nvPr/>
            </p:nvSpPr>
            <p:spPr>
              <a:xfrm rot="830820">
                <a:off x="3100541" y="3267083"/>
                <a:ext cx="1556816" cy="525998"/>
              </a:xfrm>
              <a:custGeom>
                <a:avLst/>
                <a:gdLst>
                  <a:gd name="connsiteX0" fmla="*/ 1450694 w 1651322"/>
                  <a:gd name="connsiteY0" fmla="*/ 7716 h 717630"/>
                  <a:gd name="connsiteX1" fmla="*/ 1091879 w 1651322"/>
                  <a:gd name="connsiteY1" fmla="*/ 77164 h 717630"/>
                  <a:gd name="connsiteX2" fmla="*/ 652041 w 1651322"/>
                  <a:gd name="connsiteY2" fmla="*/ 192911 h 717630"/>
                  <a:gd name="connsiteX3" fmla="*/ 281651 w 1651322"/>
                  <a:gd name="connsiteY3" fmla="*/ 366531 h 717630"/>
                  <a:gd name="connsiteX4" fmla="*/ 108030 w 1651322"/>
                  <a:gd name="connsiteY4" fmla="*/ 482278 h 717630"/>
                  <a:gd name="connsiteX5" fmla="*/ 15433 w 1651322"/>
                  <a:gd name="connsiteY5" fmla="*/ 644324 h 717630"/>
                  <a:gd name="connsiteX6" fmla="*/ 200628 w 1651322"/>
                  <a:gd name="connsiteY6" fmla="*/ 702197 h 717630"/>
                  <a:gd name="connsiteX7" fmla="*/ 1010856 w 1651322"/>
                  <a:gd name="connsiteY7" fmla="*/ 551726 h 717630"/>
                  <a:gd name="connsiteX8" fmla="*/ 1554866 w 1651322"/>
                  <a:gd name="connsiteY8" fmla="*/ 331807 h 717630"/>
                  <a:gd name="connsiteX9" fmla="*/ 1589590 w 1651322"/>
                  <a:gd name="connsiteY9" fmla="*/ 123463 h 717630"/>
                  <a:gd name="connsiteX10" fmla="*/ 1450694 w 1651322"/>
                  <a:gd name="connsiteY10" fmla="*/ 7716 h 71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51322" h="717630">
                    <a:moveTo>
                      <a:pt x="1450694" y="7716"/>
                    </a:moveTo>
                    <a:cubicBezTo>
                      <a:pt x="1367742" y="0"/>
                      <a:pt x="1224988" y="46298"/>
                      <a:pt x="1091879" y="77164"/>
                    </a:cubicBezTo>
                    <a:cubicBezTo>
                      <a:pt x="958770" y="108030"/>
                      <a:pt x="787079" y="144683"/>
                      <a:pt x="652041" y="192911"/>
                    </a:cubicBezTo>
                    <a:cubicBezTo>
                      <a:pt x="517003" y="241139"/>
                      <a:pt x="372319" y="318303"/>
                      <a:pt x="281651" y="366531"/>
                    </a:cubicBezTo>
                    <a:cubicBezTo>
                      <a:pt x="190983" y="414759"/>
                      <a:pt x="152400" y="435979"/>
                      <a:pt x="108030" y="482278"/>
                    </a:cubicBezTo>
                    <a:cubicBezTo>
                      <a:pt x="63660" y="528577"/>
                      <a:pt x="0" y="607671"/>
                      <a:pt x="15433" y="644324"/>
                    </a:cubicBezTo>
                    <a:cubicBezTo>
                      <a:pt x="30866" y="680977"/>
                      <a:pt x="34724" y="717630"/>
                      <a:pt x="200628" y="702197"/>
                    </a:cubicBezTo>
                    <a:cubicBezTo>
                      <a:pt x="366532" y="686764"/>
                      <a:pt x="785150" y="613458"/>
                      <a:pt x="1010856" y="551726"/>
                    </a:cubicBezTo>
                    <a:cubicBezTo>
                      <a:pt x="1236562" y="489994"/>
                      <a:pt x="1458410" y="403184"/>
                      <a:pt x="1554866" y="331807"/>
                    </a:cubicBezTo>
                    <a:cubicBezTo>
                      <a:pt x="1651322" y="260430"/>
                      <a:pt x="1605023" y="169762"/>
                      <a:pt x="1589590" y="123463"/>
                    </a:cubicBezTo>
                    <a:cubicBezTo>
                      <a:pt x="1574157" y="77164"/>
                      <a:pt x="1533646" y="15432"/>
                      <a:pt x="1450694" y="77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rot="16263749">
                <a:off x="3544482" y="3221964"/>
                <a:ext cx="254836" cy="13636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4" name="Овал 33"/>
          <p:cNvSpPr/>
          <p:nvPr/>
        </p:nvSpPr>
        <p:spPr>
          <a:xfrm rot="20922432">
            <a:off x="4179355" y="2702552"/>
            <a:ext cx="1533338" cy="1289460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42" grpId="0" animBg="1"/>
      <p:bldP spid="43" grpId="0" animBg="1"/>
      <p:bldP spid="26" grpId="0" animBg="1"/>
      <p:bldP spid="27" grpId="0" animBg="1"/>
      <p:bldP spid="21" grpId="0" animBg="1"/>
      <p:bldP spid="122" grpId="0" animBg="1"/>
      <p:bldP spid="126" grpId="0" animBg="1"/>
      <p:bldP spid="127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293" y="3918923"/>
            <a:ext cx="2220204" cy="17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268760"/>
            <a:ext cx="2448273" cy="194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692696"/>
            <a:ext cx="1682547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556792"/>
            <a:ext cx="1682548" cy="16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764704"/>
            <a:ext cx="1622987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8803" y="3919081"/>
            <a:ext cx="2217613" cy="217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4597" y="3920398"/>
            <a:ext cx="2220207" cy="17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Скругленный прямоугольник 122">
            <a:hlinkClick r:id="rId10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5508104" y="5877272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33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59632" y="0"/>
            <a:ext cx="16001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Меню</a:t>
            </a:r>
            <a:endParaRPr lang="ru-RU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116632"/>
            <a:ext cx="392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Calibri" pitchFamily="34" charset="0"/>
              </a:rPr>
              <a:t>Для выбора алгоритма рисования щелкните по картинке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76" name="Picture 7">
            <a:hlinkClick r:id="" action="ppaction://hlinkshowjump?jump=nextslide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9043" y="1628800"/>
            <a:ext cx="112771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6">
            <a:hlinkClick r:id="rId4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851919" y="1412776"/>
            <a:ext cx="2042894" cy="176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6">
            <a:hlinkClick r:id="rId6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005064"/>
            <a:ext cx="1515227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6">
            <a:hlinkClick r:id="rId8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39952" y="4005064"/>
            <a:ext cx="1584176" cy="117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8">
            <a:hlinkClick r:id="rId10" action="ppaction://hlinksldjump" highlightClick="1"/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437112"/>
            <a:ext cx="2217613" cy="217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/>
          <p:cNvSpPr/>
          <p:nvPr/>
        </p:nvSpPr>
        <p:spPr>
          <a:xfrm rot="19138193">
            <a:off x="2419861" y="2691871"/>
            <a:ext cx="288032" cy="720080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19737863">
            <a:off x="2531848" y="2364068"/>
            <a:ext cx="288032" cy="825154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20368616">
            <a:off x="2713147" y="2171195"/>
            <a:ext cx="288032" cy="825154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21135639">
            <a:off x="2970064" y="2174200"/>
            <a:ext cx="288032" cy="825154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310657">
            <a:off x="3154352" y="2351176"/>
            <a:ext cx="288032" cy="825154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627453" y="2610091"/>
            <a:ext cx="3366304" cy="2341945"/>
          </a:xfrm>
          <a:custGeom>
            <a:avLst/>
            <a:gdLst>
              <a:gd name="connsiteX0" fmla="*/ 1643605 w 3366304"/>
              <a:gd name="connsiteY0" fmla="*/ 341453 h 2341945"/>
              <a:gd name="connsiteX1" fmla="*/ 1458410 w 3366304"/>
              <a:gd name="connsiteY1" fmla="*/ 399327 h 2341945"/>
              <a:gd name="connsiteX2" fmla="*/ 1238491 w 3366304"/>
              <a:gd name="connsiteY2" fmla="*/ 422476 h 2341945"/>
              <a:gd name="connsiteX3" fmla="*/ 972274 w 3366304"/>
              <a:gd name="connsiteY3" fmla="*/ 376177 h 2341945"/>
              <a:gd name="connsiteX4" fmla="*/ 787079 w 3366304"/>
              <a:gd name="connsiteY4" fmla="*/ 295155 h 2341945"/>
              <a:gd name="connsiteX5" fmla="*/ 682906 w 3366304"/>
              <a:gd name="connsiteY5" fmla="*/ 214132 h 2341945"/>
              <a:gd name="connsiteX6" fmla="*/ 497712 w 3366304"/>
              <a:gd name="connsiteY6" fmla="*/ 167833 h 2341945"/>
              <a:gd name="connsiteX7" fmla="*/ 358815 w 3366304"/>
              <a:gd name="connsiteY7" fmla="*/ 202557 h 2341945"/>
              <a:gd name="connsiteX8" fmla="*/ 150471 w 3366304"/>
              <a:gd name="connsiteY8" fmla="*/ 318304 h 2341945"/>
              <a:gd name="connsiteX9" fmla="*/ 46299 w 3366304"/>
              <a:gd name="connsiteY9" fmla="*/ 515074 h 2341945"/>
              <a:gd name="connsiteX10" fmla="*/ 11575 w 3366304"/>
              <a:gd name="connsiteY10" fmla="*/ 734993 h 2341945"/>
              <a:gd name="connsiteX11" fmla="*/ 115747 w 3366304"/>
              <a:gd name="connsiteY11" fmla="*/ 1313727 h 2341945"/>
              <a:gd name="connsiteX12" fmla="*/ 347241 w 3366304"/>
              <a:gd name="connsiteY12" fmla="*/ 1765139 h 2341945"/>
              <a:gd name="connsiteX13" fmla="*/ 833377 w 3366304"/>
              <a:gd name="connsiteY13" fmla="*/ 2181828 h 2341945"/>
              <a:gd name="connsiteX14" fmla="*/ 1666755 w 3366304"/>
              <a:gd name="connsiteY14" fmla="*/ 2332299 h 2341945"/>
              <a:gd name="connsiteX15" fmla="*/ 2372810 w 3366304"/>
              <a:gd name="connsiteY15" fmla="*/ 2239701 h 2341945"/>
              <a:gd name="connsiteX16" fmla="*/ 2986269 w 3366304"/>
              <a:gd name="connsiteY16" fmla="*/ 1880886 h 2341945"/>
              <a:gd name="connsiteX17" fmla="*/ 3287210 w 3366304"/>
              <a:gd name="connsiteY17" fmla="*/ 1452623 h 2341945"/>
              <a:gd name="connsiteX18" fmla="*/ 3356658 w 3366304"/>
              <a:gd name="connsiteY18" fmla="*/ 978061 h 2341945"/>
              <a:gd name="connsiteX19" fmla="*/ 3333509 w 3366304"/>
              <a:gd name="connsiteY19" fmla="*/ 584522 h 2341945"/>
              <a:gd name="connsiteX20" fmla="*/ 3159889 w 3366304"/>
              <a:gd name="connsiteY20" fmla="*/ 248856 h 2341945"/>
              <a:gd name="connsiteX21" fmla="*/ 2673752 w 3366304"/>
              <a:gd name="connsiteY21" fmla="*/ 28937 h 2341945"/>
              <a:gd name="connsiteX22" fmla="*/ 2002420 w 3366304"/>
              <a:gd name="connsiteY22" fmla="*/ 75236 h 2341945"/>
              <a:gd name="connsiteX23" fmla="*/ 1747777 w 3366304"/>
              <a:gd name="connsiteY23" fmla="*/ 260431 h 2341945"/>
              <a:gd name="connsiteX24" fmla="*/ 1643605 w 3366304"/>
              <a:gd name="connsiteY24" fmla="*/ 341453 h 234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66304" h="2341945">
                <a:moveTo>
                  <a:pt x="1643605" y="341453"/>
                </a:moveTo>
                <a:cubicBezTo>
                  <a:pt x="1595377" y="364602"/>
                  <a:pt x="1525929" y="385823"/>
                  <a:pt x="1458410" y="399327"/>
                </a:cubicBezTo>
                <a:cubicBezTo>
                  <a:pt x="1390891" y="412831"/>
                  <a:pt x="1319514" y="426334"/>
                  <a:pt x="1238491" y="422476"/>
                </a:cubicBezTo>
                <a:cubicBezTo>
                  <a:pt x="1157468" y="418618"/>
                  <a:pt x="1047509" y="397397"/>
                  <a:pt x="972274" y="376177"/>
                </a:cubicBezTo>
                <a:cubicBezTo>
                  <a:pt x="897039" y="354957"/>
                  <a:pt x="835307" y="322163"/>
                  <a:pt x="787079" y="295155"/>
                </a:cubicBezTo>
                <a:cubicBezTo>
                  <a:pt x="738851" y="268148"/>
                  <a:pt x="731134" y="235352"/>
                  <a:pt x="682906" y="214132"/>
                </a:cubicBezTo>
                <a:cubicBezTo>
                  <a:pt x="634678" y="192912"/>
                  <a:pt x="551727" y="169762"/>
                  <a:pt x="497712" y="167833"/>
                </a:cubicBezTo>
                <a:cubicBezTo>
                  <a:pt x="443697" y="165904"/>
                  <a:pt x="416689" y="177478"/>
                  <a:pt x="358815" y="202557"/>
                </a:cubicBezTo>
                <a:cubicBezTo>
                  <a:pt x="300941" y="227636"/>
                  <a:pt x="202557" y="266218"/>
                  <a:pt x="150471" y="318304"/>
                </a:cubicBezTo>
                <a:cubicBezTo>
                  <a:pt x="98385" y="370390"/>
                  <a:pt x="69448" y="445626"/>
                  <a:pt x="46299" y="515074"/>
                </a:cubicBezTo>
                <a:cubicBezTo>
                  <a:pt x="23150" y="584522"/>
                  <a:pt x="0" y="601884"/>
                  <a:pt x="11575" y="734993"/>
                </a:cubicBezTo>
                <a:cubicBezTo>
                  <a:pt x="23150" y="868102"/>
                  <a:pt x="59803" y="1142036"/>
                  <a:pt x="115747" y="1313727"/>
                </a:cubicBezTo>
                <a:cubicBezTo>
                  <a:pt x="171691" y="1485418"/>
                  <a:pt x="227636" y="1620456"/>
                  <a:pt x="347241" y="1765139"/>
                </a:cubicBezTo>
                <a:cubicBezTo>
                  <a:pt x="466846" y="1909823"/>
                  <a:pt x="613458" y="2087301"/>
                  <a:pt x="833377" y="2181828"/>
                </a:cubicBezTo>
                <a:cubicBezTo>
                  <a:pt x="1053296" y="2276355"/>
                  <a:pt x="1410183" y="2322654"/>
                  <a:pt x="1666755" y="2332299"/>
                </a:cubicBezTo>
                <a:cubicBezTo>
                  <a:pt x="1923327" y="2341945"/>
                  <a:pt x="2152891" y="2314937"/>
                  <a:pt x="2372810" y="2239701"/>
                </a:cubicBezTo>
                <a:cubicBezTo>
                  <a:pt x="2592729" y="2164465"/>
                  <a:pt x="2833869" y="2012066"/>
                  <a:pt x="2986269" y="1880886"/>
                </a:cubicBezTo>
                <a:cubicBezTo>
                  <a:pt x="3138669" y="1749706"/>
                  <a:pt x="3225479" y="1603094"/>
                  <a:pt x="3287210" y="1452623"/>
                </a:cubicBezTo>
                <a:cubicBezTo>
                  <a:pt x="3348941" y="1302152"/>
                  <a:pt x="3348942" y="1122744"/>
                  <a:pt x="3356658" y="978061"/>
                </a:cubicBezTo>
                <a:cubicBezTo>
                  <a:pt x="3364374" y="833378"/>
                  <a:pt x="3366304" y="706056"/>
                  <a:pt x="3333509" y="584522"/>
                </a:cubicBezTo>
                <a:cubicBezTo>
                  <a:pt x="3300714" y="462988"/>
                  <a:pt x="3269848" y="341453"/>
                  <a:pt x="3159889" y="248856"/>
                </a:cubicBezTo>
                <a:cubicBezTo>
                  <a:pt x="3049930" y="156259"/>
                  <a:pt x="2866663" y="57874"/>
                  <a:pt x="2673752" y="28937"/>
                </a:cubicBezTo>
                <a:cubicBezTo>
                  <a:pt x="2480841" y="0"/>
                  <a:pt x="2156749" y="36654"/>
                  <a:pt x="2002420" y="75236"/>
                </a:cubicBezTo>
                <a:cubicBezTo>
                  <a:pt x="1848091" y="113818"/>
                  <a:pt x="1813367" y="217991"/>
                  <a:pt x="1747777" y="260431"/>
                </a:cubicBezTo>
                <a:cubicBezTo>
                  <a:pt x="1682187" y="302871"/>
                  <a:pt x="1691833" y="318304"/>
                  <a:pt x="1643605" y="341453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4448537" y="1556791"/>
            <a:ext cx="1570299" cy="1724631"/>
          </a:xfrm>
          <a:custGeom>
            <a:avLst/>
            <a:gdLst>
              <a:gd name="connsiteX0" fmla="*/ 42440 w 1570299"/>
              <a:gd name="connsiteY0" fmla="*/ 1242349 h 1815296"/>
              <a:gd name="connsiteX1" fmla="*/ 297083 w 1570299"/>
              <a:gd name="connsiteY1" fmla="*/ 987706 h 1815296"/>
              <a:gd name="connsiteX2" fmla="*/ 435979 w 1570299"/>
              <a:gd name="connsiteY2" fmla="*/ 663615 h 1815296"/>
              <a:gd name="connsiteX3" fmla="*/ 493853 w 1570299"/>
              <a:gd name="connsiteY3" fmla="*/ 235351 h 1815296"/>
              <a:gd name="connsiteX4" fmla="*/ 540152 w 1570299"/>
              <a:gd name="connsiteY4" fmla="*/ 38582 h 1815296"/>
              <a:gd name="connsiteX5" fmla="*/ 933691 w 1570299"/>
              <a:gd name="connsiteY5" fmla="*/ 3858 h 1815296"/>
              <a:gd name="connsiteX6" fmla="*/ 1269357 w 1570299"/>
              <a:gd name="connsiteY6" fmla="*/ 38582 h 1815296"/>
              <a:gd name="connsiteX7" fmla="*/ 1327230 w 1570299"/>
              <a:gd name="connsiteY7" fmla="*/ 223777 h 1815296"/>
              <a:gd name="connsiteX8" fmla="*/ 1373529 w 1570299"/>
              <a:gd name="connsiteY8" fmla="*/ 385822 h 1815296"/>
              <a:gd name="connsiteX9" fmla="*/ 1385104 w 1570299"/>
              <a:gd name="connsiteY9" fmla="*/ 999281 h 1815296"/>
              <a:gd name="connsiteX10" fmla="*/ 1500850 w 1570299"/>
              <a:gd name="connsiteY10" fmla="*/ 1554865 h 1815296"/>
              <a:gd name="connsiteX11" fmla="*/ 1558724 w 1570299"/>
              <a:gd name="connsiteY11" fmla="*/ 1786359 h 1815296"/>
              <a:gd name="connsiteX12" fmla="*/ 1431402 w 1570299"/>
              <a:gd name="connsiteY12" fmla="*/ 1728486 h 1815296"/>
              <a:gd name="connsiteX13" fmla="*/ 1257782 w 1570299"/>
              <a:gd name="connsiteY13" fmla="*/ 1774784 h 1815296"/>
              <a:gd name="connsiteX14" fmla="*/ 1165185 w 1570299"/>
              <a:gd name="connsiteY14" fmla="*/ 1647463 h 1815296"/>
              <a:gd name="connsiteX15" fmla="*/ 956840 w 1570299"/>
              <a:gd name="connsiteY15" fmla="*/ 1705336 h 1815296"/>
              <a:gd name="connsiteX16" fmla="*/ 875817 w 1570299"/>
              <a:gd name="connsiteY16" fmla="*/ 1554865 h 1815296"/>
              <a:gd name="connsiteX17" fmla="*/ 667473 w 1570299"/>
              <a:gd name="connsiteY17" fmla="*/ 1601164 h 1815296"/>
              <a:gd name="connsiteX18" fmla="*/ 586450 w 1570299"/>
              <a:gd name="connsiteY18" fmla="*/ 1450693 h 1815296"/>
              <a:gd name="connsiteX19" fmla="*/ 343382 w 1570299"/>
              <a:gd name="connsiteY19" fmla="*/ 1508567 h 1815296"/>
              <a:gd name="connsiteX20" fmla="*/ 320233 w 1570299"/>
              <a:gd name="connsiteY20" fmla="*/ 1381245 h 1815296"/>
              <a:gd name="connsiteX21" fmla="*/ 100314 w 1570299"/>
              <a:gd name="connsiteY21" fmla="*/ 1427544 h 1815296"/>
              <a:gd name="connsiteX22" fmla="*/ 135038 w 1570299"/>
              <a:gd name="connsiteY22" fmla="*/ 1311797 h 1815296"/>
              <a:gd name="connsiteX23" fmla="*/ 42440 w 1570299"/>
              <a:gd name="connsiteY23" fmla="*/ 1334946 h 1815296"/>
              <a:gd name="connsiteX24" fmla="*/ 42440 w 1570299"/>
              <a:gd name="connsiteY24" fmla="*/ 1242349 h 181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0299" h="1815296">
                <a:moveTo>
                  <a:pt x="42440" y="1242349"/>
                </a:moveTo>
                <a:cubicBezTo>
                  <a:pt x="84880" y="1184476"/>
                  <a:pt x="231493" y="1084162"/>
                  <a:pt x="297083" y="987706"/>
                </a:cubicBezTo>
                <a:cubicBezTo>
                  <a:pt x="362673" y="891250"/>
                  <a:pt x="403184" y="789007"/>
                  <a:pt x="435979" y="663615"/>
                </a:cubicBezTo>
                <a:cubicBezTo>
                  <a:pt x="468774" y="538223"/>
                  <a:pt x="476491" y="339523"/>
                  <a:pt x="493853" y="235351"/>
                </a:cubicBezTo>
                <a:cubicBezTo>
                  <a:pt x="511215" y="131179"/>
                  <a:pt x="466846" y="77164"/>
                  <a:pt x="540152" y="38582"/>
                </a:cubicBezTo>
                <a:cubicBezTo>
                  <a:pt x="613458" y="0"/>
                  <a:pt x="812157" y="3858"/>
                  <a:pt x="933691" y="3858"/>
                </a:cubicBezTo>
                <a:cubicBezTo>
                  <a:pt x="1055225" y="3858"/>
                  <a:pt x="1203767" y="1929"/>
                  <a:pt x="1269357" y="38582"/>
                </a:cubicBezTo>
                <a:cubicBezTo>
                  <a:pt x="1334947" y="75235"/>
                  <a:pt x="1309868" y="165904"/>
                  <a:pt x="1327230" y="223777"/>
                </a:cubicBezTo>
                <a:cubicBezTo>
                  <a:pt x="1344592" y="281650"/>
                  <a:pt x="1363883" y="256571"/>
                  <a:pt x="1373529" y="385822"/>
                </a:cubicBezTo>
                <a:cubicBezTo>
                  <a:pt x="1383175" y="515073"/>
                  <a:pt x="1363884" y="804441"/>
                  <a:pt x="1385104" y="999281"/>
                </a:cubicBezTo>
                <a:cubicBezTo>
                  <a:pt x="1406324" y="1194121"/>
                  <a:pt x="1471913" y="1423685"/>
                  <a:pt x="1500850" y="1554865"/>
                </a:cubicBezTo>
                <a:cubicBezTo>
                  <a:pt x="1529787" y="1686045"/>
                  <a:pt x="1570299" y="1757422"/>
                  <a:pt x="1558724" y="1786359"/>
                </a:cubicBezTo>
                <a:cubicBezTo>
                  <a:pt x="1547149" y="1815296"/>
                  <a:pt x="1481559" y="1730415"/>
                  <a:pt x="1431402" y="1728486"/>
                </a:cubicBezTo>
                <a:cubicBezTo>
                  <a:pt x="1381245" y="1726557"/>
                  <a:pt x="1302151" y="1788288"/>
                  <a:pt x="1257782" y="1774784"/>
                </a:cubicBezTo>
                <a:cubicBezTo>
                  <a:pt x="1213413" y="1761280"/>
                  <a:pt x="1215342" y="1659038"/>
                  <a:pt x="1165185" y="1647463"/>
                </a:cubicBezTo>
                <a:cubicBezTo>
                  <a:pt x="1115028" y="1635888"/>
                  <a:pt x="1005068" y="1720769"/>
                  <a:pt x="956840" y="1705336"/>
                </a:cubicBezTo>
                <a:cubicBezTo>
                  <a:pt x="908612" y="1689903"/>
                  <a:pt x="924045" y="1572227"/>
                  <a:pt x="875817" y="1554865"/>
                </a:cubicBezTo>
                <a:cubicBezTo>
                  <a:pt x="827589" y="1537503"/>
                  <a:pt x="715701" y="1618526"/>
                  <a:pt x="667473" y="1601164"/>
                </a:cubicBezTo>
                <a:cubicBezTo>
                  <a:pt x="619245" y="1583802"/>
                  <a:pt x="640465" y="1466126"/>
                  <a:pt x="586450" y="1450693"/>
                </a:cubicBezTo>
                <a:cubicBezTo>
                  <a:pt x="532435" y="1435260"/>
                  <a:pt x="387752" y="1520142"/>
                  <a:pt x="343382" y="1508567"/>
                </a:cubicBezTo>
                <a:cubicBezTo>
                  <a:pt x="299012" y="1496992"/>
                  <a:pt x="360744" y="1394749"/>
                  <a:pt x="320233" y="1381245"/>
                </a:cubicBezTo>
                <a:cubicBezTo>
                  <a:pt x="279722" y="1367741"/>
                  <a:pt x="131180" y="1439119"/>
                  <a:pt x="100314" y="1427544"/>
                </a:cubicBezTo>
                <a:cubicBezTo>
                  <a:pt x="69448" y="1415969"/>
                  <a:pt x="144684" y="1327230"/>
                  <a:pt x="135038" y="1311797"/>
                </a:cubicBezTo>
                <a:cubicBezTo>
                  <a:pt x="125392" y="1296364"/>
                  <a:pt x="55944" y="1344592"/>
                  <a:pt x="42440" y="1334946"/>
                </a:cubicBezTo>
                <a:cubicBezTo>
                  <a:pt x="28936" y="1325300"/>
                  <a:pt x="0" y="1300222"/>
                  <a:pt x="42440" y="1242349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042704" y="916330"/>
            <a:ext cx="900896" cy="549796"/>
          </a:xfrm>
          <a:custGeom>
            <a:avLst/>
            <a:gdLst>
              <a:gd name="connsiteX0" fmla="*/ 142754 w 900896"/>
              <a:gd name="connsiteY0" fmla="*/ 507356 h 549796"/>
              <a:gd name="connsiteX1" fmla="*/ 27007 w 900896"/>
              <a:gd name="connsiteY1" fmla="*/ 391609 h 549796"/>
              <a:gd name="connsiteX2" fmla="*/ 3858 w 900896"/>
              <a:gd name="connsiteY2" fmla="*/ 206414 h 549796"/>
              <a:gd name="connsiteX3" fmla="*/ 50157 w 900896"/>
              <a:gd name="connsiteY3" fmla="*/ 102242 h 549796"/>
              <a:gd name="connsiteX4" fmla="*/ 142754 w 900896"/>
              <a:gd name="connsiteY4" fmla="*/ 32794 h 549796"/>
              <a:gd name="connsiteX5" fmla="*/ 246926 w 900896"/>
              <a:gd name="connsiteY5" fmla="*/ 9645 h 549796"/>
              <a:gd name="connsiteX6" fmla="*/ 327949 w 900896"/>
              <a:gd name="connsiteY6" fmla="*/ 90667 h 549796"/>
              <a:gd name="connsiteX7" fmla="*/ 374248 w 900896"/>
              <a:gd name="connsiteY7" fmla="*/ 206414 h 549796"/>
              <a:gd name="connsiteX8" fmla="*/ 397397 w 900896"/>
              <a:gd name="connsiteY8" fmla="*/ 206414 h 549796"/>
              <a:gd name="connsiteX9" fmla="*/ 432121 w 900896"/>
              <a:gd name="connsiteY9" fmla="*/ 90667 h 549796"/>
              <a:gd name="connsiteX10" fmla="*/ 559443 w 900896"/>
              <a:gd name="connsiteY10" fmla="*/ 67518 h 549796"/>
              <a:gd name="connsiteX11" fmla="*/ 640466 w 900896"/>
              <a:gd name="connsiteY11" fmla="*/ 125392 h 549796"/>
              <a:gd name="connsiteX12" fmla="*/ 652040 w 900896"/>
              <a:gd name="connsiteY12" fmla="*/ 217989 h 549796"/>
              <a:gd name="connsiteX13" fmla="*/ 652040 w 900896"/>
              <a:gd name="connsiteY13" fmla="*/ 241138 h 549796"/>
              <a:gd name="connsiteX14" fmla="*/ 733063 w 900896"/>
              <a:gd name="connsiteY14" fmla="*/ 206414 h 549796"/>
              <a:gd name="connsiteX15" fmla="*/ 848810 w 900896"/>
              <a:gd name="connsiteY15" fmla="*/ 241138 h 549796"/>
              <a:gd name="connsiteX16" fmla="*/ 895109 w 900896"/>
              <a:gd name="connsiteY16" fmla="*/ 299012 h 549796"/>
              <a:gd name="connsiteX17" fmla="*/ 883534 w 900896"/>
              <a:gd name="connsiteY17" fmla="*/ 380035 h 549796"/>
              <a:gd name="connsiteX18" fmla="*/ 825661 w 900896"/>
              <a:gd name="connsiteY18" fmla="*/ 472632 h 549796"/>
              <a:gd name="connsiteX19" fmla="*/ 744638 w 900896"/>
              <a:gd name="connsiteY19" fmla="*/ 518931 h 549796"/>
              <a:gd name="connsiteX20" fmla="*/ 408972 w 900896"/>
              <a:gd name="connsiteY20" fmla="*/ 542080 h 549796"/>
              <a:gd name="connsiteX21" fmla="*/ 142754 w 900896"/>
              <a:gd name="connsiteY21" fmla="*/ 507356 h 54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0896" h="549796">
                <a:moveTo>
                  <a:pt x="142754" y="507356"/>
                </a:moveTo>
                <a:cubicBezTo>
                  <a:pt x="79093" y="482278"/>
                  <a:pt x="50156" y="441766"/>
                  <a:pt x="27007" y="391609"/>
                </a:cubicBezTo>
                <a:cubicBezTo>
                  <a:pt x="3858" y="341452"/>
                  <a:pt x="0" y="254642"/>
                  <a:pt x="3858" y="206414"/>
                </a:cubicBezTo>
                <a:cubicBezTo>
                  <a:pt x="7716" y="158186"/>
                  <a:pt x="27008" y="131179"/>
                  <a:pt x="50157" y="102242"/>
                </a:cubicBezTo>
                <a:cubicBezTo>
                  <a:pt x="73306" y="73305"/>
                  <a:pt x="109959" y="48227"/>
                  <a:pt x="142754" y="32794"/>
                </a:cubicBezTo>
                <a:cubicBezTo>
                  <a:pt x="175549" y="17361"/>
                  <a:pt x="216060" y="0"/>
                  <a:pt x="246926" y="9645"/>
                </a:cubicBezTo>
                <a:cubicBezTo>
                  <a:pt x="277792" y="19290"/>
                  <a:pt x="306729" y="57872"/>
                  <a:pt x="327949" y="90667"/>
                </a:cubicBezTo>
                <a:cubicBezTo>
                  <a:pt x="349169" y="123462"/>
                  <a:pt x="362673" y="187123"/>
                  <a:pt x="374248" y="206414"/>
                </a:cubicBezTo>
                <a:cubicBezTo>
                  <a:pt x="385823" y="225705"/>
                  <a:pt x="387752" y="225705"/>
                  <a:pt x="397397" y="206414"/>
                </a:cubicBezTo>
                <a:cubicBezTo>
                  <a:pt x="407042" y="187123"/>
                  <a:pt x="405113" y="113816"/>
                  <a:pt x="432121" y="90667"/>
                </a:cubicBezTo>
                <a:cubicBezTo>
                  <a:pt x="459129" y="67518"/>
                  <a:pt x="524719" y="61730"/>
                  <a:pt x="559443" y="67518"/>
                </a:cubicBezTo>
                <a:cubicBezTo>
                  <a:pt x="594167" y="73306"/>
                  <a:pt x="625033" y="100314"/>
                  <a:pt x="640466" y="125392"/>
                </a:cubicBezTo>
                <a:cubicBezTo>
                  <a:pt x="655899" y="150470"/>
                  <a:pt x="650111" y="198698"/>
                  <a:pt x="652040" y="217989"/>
                </a:cubicBezTo>
                <a:cubicBezTo>
                  <a:pt x="653969" y="237280"/>
                  <a:pt x="638536" y="243067"/>
                  <a:pt x="652040" y="241138"/>
                </a:cubicBezTo>
                <a:cubicBezTo>
                  <a:pt x="665544" y="239209"/>
                  <a:pt x="700268" y="206414"/>
                  <a:pt x="733063" y="206414"/>
                </a:cubicBezTo>
                <a:cubicBezTo>
                  <a:pt x="765858" y="206414"/>
                  <a:pt x="821802" y="225705"/>
                  <a:pt x="848810" y="241138"/>
                </a:cubicBezTo>
                <a:cubicBezTo>
                  <a:pt x="875818" y="256571"/>
                  <a:pt x="889322" y="275863"/>
                  <a:pt x="895109" y="299012"/>
                </a:cubicBezTo>
                <a:cubicBezTo>
                  <a:pt x="900896" y="322161"/>
                  <a:pt x="895109" y="351098"/>
                  <a:pt x="883534" y="380035"/>
                </a:cubicBezTo>
                <a:cubicBezTo>
                  <a:pt x="871959" y="408972"/>
                  <a:pt x="848810" y="449483"/>
                  <a:pt x="825661" y="472632"/>
                </a:cubicBezTo>
                <a:cubicBezTo>
                  <a:pt x="802512" y="495781"/>
                  <a:pt x="814086" y="507356"/>
                  <a:pt x="744638" y="518931"/>
                </a:cubicBezTo>
                <a:cubicBezTo>
                  <a:pt x="675190" y="530506"/>
                  <a:pt x="511215" y="549796"/>
                  <a:pt x="408972" y="542080"/>
                </a:cubicBezTo>
                <a:cubicBezTo>
                  <a:pt x="306729" y="534364"/>
                  <a:pt x="206415" y="532435"/>
                  <a:pt x="142754" y="507356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540738" y="5157192"/>
            <a:ext cx="1111169" cy="787078"/>
          </a:xfrm>
          <a:custGeom>
            <a:avLst/>
            <a:gdLst>
              <a:gd name="connsiteX0" fmla="*/ 486137 w 1111169"/>
              <a:gd name="connsiteY0" fmla="*/ 0 h 787078"/>
              <a:gd name="connsiteX1" fmla="*/ 370390 w 1111169"/>
              <a:gd name="connsiteY1" fmla="*/ 11575 h 787078"/>
              <a:gd name="connsiteX2" fmla="*/ 358815 w 1111169"/>
              <a:gd name="connsiteY2" fmla="*/ 509286 h 787078"/>
              <a:gd name="connsiteX3" fmla="*/ 0 w 1111169"/>
              <a:gd name="connsiteY3" fmla="*/ 578734 h 787078"/>
              <a:gd name="connsiteX4" fmla="*/ 1088020 w 1111169"/>
              <a:gd name="connsiteY4" fmla="*/ 787078 h 787078"/>
              <a:gd name="connsiteX5" fmla="*/ 706056 w 1111169"/>
              <a:gd name="connsiteY5" fmla="*/ 636608 h 787078"/>
              <a:gd name="connsiteX6" fmla="*/ 1111169 w 1111169"/>
              <a:gd name="connsiteY6" fmla="*/ 636608 h 787078"/>
              <a:gd name="connsiteX7" fmla="*/ 659757 w 1111169"/>
              <a:gd name="connsiteY7" fmla="*/ 555585 h 787078"/>
              <a:gd name="connsiteX8" fmla="*/ 995423 w 1111169"/>
              <a:gd name="connsiteY8" fmla="*/ 497711 h 787078"/>
              <a:gd name="connsiteX9" fmla="*/ 520861 w 1111169"/>
              <a:gd name="connsiteY9" fmla="*/ 497711 h 787078"/>
              <a:gd name="connsiteX10" fmla="*/ 486137 w 1111169"/>
              <a:gd name="connsiteY10" fmla="*/ 69448 h 787078"/>
              <a:gd name="connsiteX11" fmla="*/ 370390 w 1111169"/>
              <a:gd name="connsiteY11" fmla="*/ 46299 h 787078"/>
              <a:gd name="connsiteX12" fmla="*/ 381964 w 1111169"/>
              <a:gd name="connsiteY12" fmla="*/ 69448 h 787078"/>
              <a:gd name="connsiteX13" fmla="*/ 381964 w 1111169"/>
              <a:gd name="connsiteY13" fmla="*/ 69448 h 78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169" h="787078">
                <a:moveTo>
                  <a:pt x="486137" y="0"/>
                </a:moveTo>
                <a:lnTo>
                  <a:pt x="370390" y="11575"/>
                </a:lnTo>
                <a:lnTo>
                  <a:pt x="358815" y="509286"/>
                </a:lnTo>
                <a:lnTo>
                  <a:pt x="0" y="578734"/>
                </a:lnTo>
                <a:lnTo>
                  <a:pt x="1088020" y="787078"/>
                </a:lnTo>
                <a:lnTo>
                  <a:pt x="706056" y="636608"/>
                </a:lnTo>
                <a:lnTo>
                  <a:pt x="1111169" y="636608"/>
                </a:lnTo>
                <a:lnTo>
                  <a:pt x="659757" y="555585"/>
                </a:lnTo>
                <a:lnTo>
                  <a:pt x="995423" y="497711"/>
                </a:lnTo>
                <a:lnTo>
                  <a:pt x="520861" y="497711"/>
                </a:lnTo>
                <a:lnTo>
                  <a:pt x="486137" y="69448"/>
                </a:lnTo>
                <a:lnTo>
                  <a:pt x="370390" y="46299"/>
                </a:lnTo>
                <a:lnTo>
                  <a:pt x="381964" y="69448"/>
                </a:lnTo>
                <a:lnTo>
                  <a:pt x="381964" y="69448"/>
                </a:lnTo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 rot="21347515">
            <a:off x="4499992" y="5038884"/>
            <a:ext cx="1111169" cy="787078"/>
          </a:xfrm>
          <a:custGeom>
            <a:avLst/>
            <a:gdLst>
              <a:gd name="connsiteX0" fmla="*/ 486137 w 1111169"/>
              <a:gd name="connsiteY0" fmla="*/ 0 h 787078"/>
              <a:gd name="connsiteX1" fmla="*/ 370390 w 1111169"/>
              <a:gd name="connsiteY1" fmla="*/ 11575 h 787078"/>
              <a:gd name="connsiteX2" fmla="*/ 358815 w 1111169"/>
              <a:gd name="connsiteY2" fmla="*/ 509286 h 787078"/>
              <a:gd name="connsiteX3" fmla="*/ 0 w 1111169"/>
              <a:gd name="connsiteY3" fmla="*/ 578734 h 787078"/>
              <a:gd name="connsiteX4" fmla="*/ 1088020 w 1111169"/>
              <a:gd name="connsiteY4" fmla="*/ 787078 h 787078"/>
              <a:gd name="connsiteX5" fmla="*/ 706056 w 1111169"/>
              <a:gd name="connsiteY5" fmla="*/ 636608 h 787078"/>
              <a:gd name="connsiteX6" fmla="*/ 1111169 w 1111169"/>
              <a:gd name="connsiteY6" fmla="*/ 636608 h 787078"/>
              <a:gd name="connsiteX7" fmla="*/ 659757 w 1111169"/>
              <a:gd name="connsiteY7" fmla="*/ 555585 h 787078"/>
              <a:gd name="connsiteX8" fmla="*/ 995423 w 1111169"/>
              <a:gd name="connsiteY8" fmla="*/ 497711 h 787078"/>
              <a:gd name="connsiteX9" fmla="*/ 520861 w 1111169"/>
              <a:gd name="connsiteY9" fmla="*/ 497711 h 787078"/>
              <a:gd name="connsiteX10" fmla="*/ 486137 w 1111169"/>
              <a:gd name="connsiteY10" fmla="*/ 69448 h 787078"/>
              <a:gd name="connsiteX11" fmla="*/ 370390 w 1111169"/>
              <a:gd name="connsiteY11" fmla="*/ 46299 h 787078"/>
              <a:gd name="connsiteX12" fmla="*/ 381964 w 1111169"/>
              <a:gd name="connsiteY12" fmla="*/ 69448 h 787078"/>
              <a:gd name="connsiteX13" fmla="*/ 381964 w 1111169"/>
              <a:gd name="connsiteY13" fmla="*/ 69448 h 78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169" h="787078">
                <a:moveTo>
                  <a:pt x="486137" y="0"/>
                </a:moveTo>
                <a:lnTo>
                  <a:pt x="370390" y="11575"/>
                </a:lnTo>
                <a:lnTo>
                  <a:pt x="358815" y="509286"/>
                </a:lnTo>
                <a:lnTo>
                  <a:pt x="0" y="578734"/>
                </a:lnTo>
                <a:lnTo>
                  <a:pt x="1088020" y="787078"/>
                </a:lnTo>
                <a:lnTo>
                  <a:pt x="706056" y="636608"/>
                </a:lnTo>
                <a:lnTo>
                  <a:pt x="1111169" y="636608"/>
                </a:lnTo>
                <a:lnTo>
                  <a:pt x="659757" y="555585"/>
                </a:lnTo>
                <a:lnTo>
                  <a:pt x="995423" y="497711"/>
                </a:lnTo>
                <a:lnTo>
                  <a:pt x="520861" y="497711"/>
                </a:lnTo>
                <a:lnTo>
                  <a:pt x="486137" y="69448"/>
                </a:lnTo>
                <a:lnTo>
                  <a:pt x="370390" y="46299"/>
                </a:lnTo>
                <a:lnTo>
                  <a:pt x="381964" y="69448"/>
                </a:lnTo>
                <a:lnTo>
                  <a:pt x="381964" y="69448"/>
                </a:lnTo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932040" y="1257185"/>
            <a:ext cx="959254" cy="864096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635896" y="4437112"/>
            <a:ext cx="648072" cy="7920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499992" y="4365104"/>
            <a:ext cx="648072" cy="7920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2861396" y="3129023"/>
            <a:ext cx="1885837" cy="1380522"/>
            <a:chOff x="2861396" y="3129023"/>
            <a:chExt cx="1885837" cy="1380522"/>
          </a:xfrm>
        </p:grpSpPr>
        <p:sp>
          <p:nvSpPr>
            <p:cNvPr id="40" name="Овал 39"/>
            <p:cNvSpPr/>
            <p:nvPr/>
          </p:nvSpPr>
          <p:spPr>
            <a:xfrm rot="15432929">
              <a:off x="3293444" y="3264873"/>
              <a:ext cx="288032" cy="1152128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 rot="15432929">
              <a:off x="3437460" y="3480897"/>
              <a:ext cx="288032" cy="1152128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 rot="15432929">
              <a:off x="3546300" y="3673770"/>
              <a:ext cx="288032" cy="1152128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 rot="15432929">
              <a:off x="3899166" y="3661477"/>
              <a:ext cx="288032" cy="1408103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2947686" y="3129023"/>
              <a:ext cx="1651322" cy="660017"/>
            </a:xfrm>
            <a:custGeom>
              <a:avLst/>
              <a:gdLst>
                <a:gd name="connsiteX0" fmla="*/ 1450694 w 1651322"/>
                <a:gd name="connsiteY0" fmla="*/ 7716 h 717630"/>
                <a:gd name="connsiteX1" fmla="*/ 1091879 w 1651322"/>
                <a:gd name="connsiteY1" fmla="*/ 77164 h 717630"/>
                <a:gd name="connsiteX2" fmla="*/ 652041 w 1651322"/>
                <a:gd name="connsiteY2" fmla="*/ 192911 h 717630"/>
                <a:gd name="connsiteX3" fmla="*/ 281651 w 1651322"/>
                <a:gd name="connsiteY3" fmla="*/ 366531 h 717630"/>
                <a:gd name="connsiteX4" fmla="*/ 108030 w 1651322"/>
                <a:gd name="connsiteY4" fmla="*/ 482278 h 717630"/>
                <a:gd name="connsiteX5" fmla="*/ 15433 w 1651322"/>
                <a:gd name="connsiteY5" fmla="*/ 644324 h 717630"/>
                <a:gd name="connsiteX6" fmla="*/ 200628 w 1651322"/>
                <a:gd name="connsiteY6" fmla="*/ 702197 h 717630"/>
                <a:gd name="connsiteX7" fmla="*/ 1010856 w 1651322"/>
                <a:gd name="connsiteY7" fmla="*/ 551726 h 717630"/>
                <a:gd name="connsiteX8" fmla="*/ 1554866 w 1651322"/>
                <a:gd name="connsiteY8" fmla="*/ 331807 h 717630"/>
                <a:gd name="connsiteX9" fmla="*/ 1589590 w 1651322"/>
                <a:gd name="connsiteY9" fmla="*/ 123463 h 717630"/>
                <a:gd name="connsiteX10" fmla="*/ 1450694 w 1651322"/>
                <a:gd name="connsiteY10" fmla="*/ 7716 h 71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1322" h="717630">
                  <a:moveTo>
                    <a:pt x="1450694" y="7716"/>
                  </a:moveTo>
                  <a:cubicBezTo>
                    <a:pt x="1367742" y="0"/>
                    <a:pt x="1224988" y="46298"/>
                    <a:pt x="1091879" y="77164"/>
                  </a:cubicBezTo>
                  <a:cubicBezTo>
                    <a:pt x="958770" y="108030"/>
                    <a:pt x="787079" y="144683"/>
                    <a:pt x="652041" y="192911"/>
                  </a:cubicBezTo>
                  <a:cubicBezTo>
                    <a:pt x="517003" y="241139"/>
                    <a:pt x="372319" y="318303"/>
                    <a:pt x="281651" y="366531"/>
                  </a:cubicBezTo>
                  <a:cubicBezTo>
                    <a:pt x="190983" y="414759"/>
                    <a:pt x="152400" y="435979"/>
                    <a:pt x="108030" y="482278"/>
                  </a:cubicBezTo>
                  <a:cubicBezTo>
                    <a:pt x="63660" y="528577"/>
                    <a:pt x="0" y="607671"/>
                    <a:pt x="15433" y="644324"/>
                  </a:cubicBezTo>
                  <a:cubicBezTo>
                    <a:pt x="30866" y="680977"/>
                    <a:pt x="34724" y="717630"/>
                    <a:pt x="200628" y="702197"/>
                  </a:cubicBezTo>
                  <a:cubicBezTo>
                    <a:pt x="366532" y="686764"/>
                    <a:pt x="785150" y="613458"/>
                    <a:pt x="1010856" y="551726"/>
                  </a:cubicBezTo>
                  <a:cubicBezTo>
                    <a:pt x="1236562" y="489994"/>
                    <a:pt x="1458410" y="403184"/>
                    <a:pt x="1554866" y="331807"/>
                  </a:cubicBezTo>
                  <a:cubicBezTo>
                    <a:pt x="1651322" y="260430"/>
                    <a:pt x="1605023" y="169762"/>
                    <a:pt x="1589590" y="123463"/>
                  </a:cubicBezTo>
                  <a:cubicBezTo>
                    <a:pt x="1574157" y="77164"/>
                    <a:pt x="1533646" y="15432"/>
                    <a:pt x="1450694" y="7716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Овал 38"/>
          <p:cNvSpPr/>
          <p:nvPr/>
        </p:nvSpPr>
        <p:spPr>
          <a:xfrm>
            <a:off x="3923928" y="3140968"/>
            <a:ext cx="1224136" cy="1152128"/>
          </a:xfrm>
          <a:prstGeom prst="ellipse">
            <a:avLst/>
          </a:prstGeom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747279" y="1747776"/>
            <a:ext cx="329432" cy="313072"/>
          </a:xfrm>
          <a:custGeom>
            <a:avLst/>
            <a:gdLst>
              <a:gd name="connsiteX0" fmla="*/ 92598 w 254643"/>
              <a:gd name="connsiteY0" fmla="*/ 0 h 277793"/>
              <a:gd name="connsiteX1" fmla="*/ 254643 w 254643"/>
              <a:gd name="connsiteY1" fmla="*/ 104172 h 277793"/>
              <a:gd name="connsiteX2" fmla="*/ 0 w 254643"/>
              <a:gd name="connsiteY2" fmla="*/ 277793 h 277793"/>
              <a:gd name="connsiteX3" fmla="*/ 92598 w 254643"/>
              <a:gd name="connsiteY3" fmla="*/ 0 h 27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43" h="277793">
                <a:moveTo>
                  <a:pt x="92598" y="0"/>
                </a:moveTo>
                <a:lnTo>
                  <a:pt x="254643" y="104172"/>
                </a:lnTo>
                <a:lnTo>
                  <a:pt x="0" y="277793"/>
                </a:lnTo>
                <a:lnTo>
                  <a:pt x="92598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ердце 50"/>
          <p:cNvSpPr/>
          <p:nvPr/>
        </p:nvSpPr>
        <p:spPr>
          <a:xfrm rot="11479096">
            <a:off x="5546999" y="2045678"/>
            <a:ext cx="360040" cy="43204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508104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28" grpId="0" animBg="1"/>
      <p:bldP spid="53" grpId="0" animBg="1"/>
      <p:bldP spid="50" grpId="0" animBg="1"/>
      <p:bldP spid="47" grpId="0" animBg="1"/>
      <p:bldP spid="48" grpId="0" animBg="1"/>
      <p:bldP spid="29" grpId="0" animBg="1"/>
      <p:bldP spid="32" grpId="0" animBg="1"/>
      <p:bldP spid="33" grpId="0" animBg="1"/>
      <p:bldP spid="39" grpId="0" animBg="1"/>
      <p:bldP spid="49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789240"/>
            <a:ext cx="167971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89040"/>
            <a:ext cx="167971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4453" y="908720"/>
            <a:ext cx="1537947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26141" y="908720"/>
            <a:ext cx="1533652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484784"/>
            <a:ext cx="154860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1254" y="3573016"/>
            <a:ext cx="1671146" cy="224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Скругленный прямоугольник 30">
            <a:hlinkClick r:id="rId9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524328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Месяц 53"/>
          <p:cNvSpPr/>
          <p:nvPr/>
        </p:nvSpPr>
        <p:spPr>
          <a:xfrm rot="6113375">
            <a:off x="1967638" y="1428841"/>
            <a:ext cx="1693108" cy="2715671"/>
          </a:xfrm>
          <a:prstGeom prst="moon">
            <a:avLst>
              <a:gd name="adj" fmla="val 2786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Месяц 54"/>
          <p:cNvSpPr/>
          <p:nvPr/>
        </p:nvSpPr>
        <p:spPr>
          <a:xfrm rot="5754124">
            <a:off x="2067890" y="1995049"/>
            <a:ext cx="1598831" cy="2283314"/>
          </a:xfrm>
          <a:prstGeom prst="moon">
            <a:avLst>
              <a:gd name="adj" fmla="val 27865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Месяц 55"/>
          <p:cNvSpPr/>
          <p:nvPr/>
        </p:nvSpPr>
        <p:spPr>
          <a:xfrm rot="6760965">
            <a:off x="1839191" y="689201"/>
            <a:ext cx="2015772" cy="3318908"/>
          </a:xfrm>
          <a:prstGeom prst="moon">
            <a:avLst>
              <a:gd name="adj" fmla="val 27865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Месяц 56"/>
          <p:cNvSpPr/>
          <p:nvPr/>
        </p:nvSpPr>
        <p:spPr>
          <a:xfrm rot="5754124">
            <a:off x="2526746" y="2551105"/>
            <a:ext cx="1160210" cy="1882747"/>
          </a:xfrm>
          <a:prstGeom prst="moon">
            <a:avLst>
              <a:gd name="adj" fmla="val 27865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Месяц 57"/>
          <p:cNvSpPr/>
          <p:nvPr/>
        </p:nvSpPr>
        <p:spPr>
          <a:xfrm rot="5400000">
            <a:off x="2867885" y="2919078"/>
            <a:ext cx="789220" cy="1415086"/>
          </a:xfrm>
          <a:prstGeom prst="moon">
            <a:avLst>
              <a:gd name="adj" fmla="val 44268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3698250" y="2852936"/>
            <a:ext cx="2933925" cy="1955084"/>
          </a:xfrm>
          <a:custGeom>
            <a:avLst/>
            <a:gdLst>
              <a:gd name="connsiteX0" fmla="*/ 1643605 w 3366304"/>
              <a:gd name="connsiteY0" fmla="*/ 341453 h 2341945"/>
              <a:gd name="connsiteX1" fmla="*/ 1458410 w 3366304"/>
              <a:gd name="connsiteY1" fmla="*/ 399327 h 2341945"/>
              <a:gd name="connsiteX2" fmla="*/ 1238491 w 3366304"/>
              <a:gd name="connsiteY2" fmla="*/ 422476 h 2341945"/>
              <a:gd name="connsiteX3" fmla="*/ 972274 w 3366304"/>
              <a:gd name="connsiteY3" fmla="*/ 376177 h 2341945"/>
              <a:gd name="connsiteX4" fmla="*/ 787079 w 3366304"/>
              <a:gd name="connsiteY4" fmla="*/ 295155 h 2341945"/>
              <a:gd name="connsiteX5" fmla="*/ 682906 w 3366304"/>
              <a:gd name="connsiteY5" fmla="*/ 214132 h 2341945"/>
              <a:gd name="connsiteX6" fmla="*/ 497712 w 3366304"/>
              <a:gd name="connsiteY6" fmla="*/ 167833 h 2341945"/>
              <a:gd name="connsiteX7" fmla="*/ 358815 w 3366304"/>
              <a:gd name="connsiteY7" fmla="*/ 202557 h 2341945"/>
              <a:gd name="connsiteX8" fmla="*/ 150471 w 3366304"/>
              <a:gd name="connsiteY8" fmla="*/ 318304 h 2341945"/>
              <a:gd name="connsiteX9" fmla="*/ 46299 w 3366304"/>
              <a:gd name="connsiteY9" fmla="*/ 515074 h 2341945"/>
              <a:gd name="connsiteX10" fmla="*/ 11575 w 3366304"/>
              <a:gd name="connsiteY10" fmla="*/ 734993 h 2341945"/>
              <a:gd name="connsiteX11" fmla="*/ 115747 w 3366304"/>
              <a:gd name="connsiteY11" fmla="*/ 1313727 h 2341945"/>
              <a:gd name="connsiteX12" fmla="*/ 347241 w 3366304"/>
              <a:gd name="connsiteY12" fmla="*/ 1765139 h 2341945"/>
              <a:gd name="connsiteX13" fmla="*/ 833377 w 3366304"/>
              <a:gd name="connsiteY13" fmla="*/ 2181828 h 2341945"/>
              <a:gd name="connsiteX14" fmla="*/ 1666755 w 3366304"/>
              <a:gd name="connsiteY14" fmla="*/ 2332299 h 2341945"/>
              <a:gd name="connsiteX15" fmla="*/ 2372810 w 3366304"/>
              <a:gd name="connsiteY15" fmla="*/ 2239701 h 2341945"/>
              <a:gd name="connsiteX16" fmla="*/ 2986269 w 3366304"/>
              <a:gd name="connsiteY16" fmla="*/ 1880886 h 2341945"/>
              <a:gd name="connsiteX17" fmla="*/ 3287210 w 3366304"/>
              <a:gd name="connsiteY17" fmla="*/ 1452623 h 2341945"/>
              <a:gd name="connsiteX18" fmla="*/ 3356658 w 3366304"/>
              <a:gd name="connsiteY18" fmla="*/ 978061 h 2341945"/>
              <a:gd name="connsiteX19" fmla="*/ 3333509 w 3366304"/>
              <a:gd name="connsiteY19" fmla="*/ 584522 h 2341945"/>
              <a:gd name="connsiteX20" fmla="*/ 3159889 w 3366304"/>
              <a:gd name="connsiteY20" fmla="*/ 248856 h 2341945"/>
              <a:gd name="connsiteX21" fmla="*/ 2673752 w 3366304"/>
              <a:gd name="connsiteY21" fmla="*/ 28937 h 2341945"/>
              <a:gd name="connsiteX22" fmla="*/ 2002420 w 3366304"/>
              <a:gd name="connsiteY22" fmla="*/ 75236 h 2341945"/>
              <a:gd name="connsiteX23" fmla="*/ 1747777 w 3366304"/>
              <a:gd name="connsiteY23" fmla="*/ 260431 h 2341945"/>
              <a:gd name="connsiteX24" fmla="*/ 1643605 w 3366304"/>
              <a:gd name="connsiteY24" fmla="*/ 341453 h 234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366304" h="2341945">
                <a:moveTo>
                  <a:pt x="1643605" y="341453"/>
                </a:moveTo>
                <a:cubicBezTo>
                  <a:pt x="1595377" y="364602"/>
                  <a:pt x="1525929" y="385823"/>
                  <a:pt x="1458410" y="399327"/>
                </a:cubicBezTo>
                <a:cubicBezTo>
                  <a:pt x="1390891" y="412831"/>
                  <a:pt x="1319514" y="426334"/>
                  <a:pt x="1238491" y="422476"/>
                </a:cubicBezTo>
                <a:cubicBezTo>
                  <a:pt x="1157468" y="418618"/>
                  <a:pt x="1047509" y="397397"/>
                  <a:pt x="972274" y="376177"/>
                </a:cubicBezTo>
                <a:cubicBezTo>
                  <a:pt x="897039" y="354957"/>
                  <a:pt x="835307" y="322163"/>
                  <a:pt x="787079" y="295155"/>
                </a:cubicBezTo>
                <a:cubicBezTo>
                  <a:pt x="738851" y="268148"/>
                  <a:pt x="731134" y="235352"/>
                  <a:pt x="682906" y="214132"/>
                </a:cubicBezTo>
                <a:cubicBezTo>
                  <a:pt x="634678" y="192912"/>
                  <a:pt x="551727" y="169762"/>
                  <a:pt x="497712" y="167833"/>
                </a:cubicBezTo>
                <a:cubicBezTo>
                  <a:pt x="443697" y="165904"/>
                  <a:pt x="416689" y="177478"/>
                  <a:pt x="358815" y="202557"/>
                </a:cubicBezTo>
                <a:cubicBezTo>
                  <a:pt x="300941" y="227636"/>
                  <a:pt x="202557" y="266218"/>
                  <a:pt x="150471" y="318304"/>
                </a:cubicBezTo>
                <a:cubicBezTo>
                  <a:pt x="98385" y="370390"/>
                  <a:pt x="69448" y="445626"/>
                  <a:pt x="46299" y="515074"/>
                </a:cubicBezTo>
                <a:cubicBezTo>
                  <a:pt x="23150" y="584522"/>
                  <a:pt x="0" y="601884"/>
                  <a:pt x="11575" y="734993"/>
                </a:cubicBezTo>
                <a:cubicBezTo>
                  <a:pt x="23150" y="868102"/>
                  <a:pt x="59803" y="1142036"/>
                  <a:pt x="115747" y="1313727"/>
                </a:cubicBezTo>
                <a:cubicBezTo>
                  <a:pt x="171691" y="1485418"/>
                  <a:pt x="227636" y="1620456"/>
                  <a:pt x="347241" y="1765139"/>
                </a:cubicBezTo>
                <a:cubicBezTo>
                  <a:pt x="466846" y="1909823"/>
                  <a:pt x="613458" y="2087301"/>
                  <a:pt x="833377" y="2181828"/>
                </a:cubicBezTo>
                <a:cubicBezTo>
                  <a:pt x="1053296" y="2276355"/>
                  <a:pt x="1410183" y="2322654"/>
                  <a:pt x="1666755" y="2332299"/>
                </a:cubicBezTo>
                <a:cubicBezTo>
                  <a:pt x="1923327" y="2341945"/>
                  <a:pt x="2152891" y="2314937"/>
                  <a:pt x="2372810" y="2239701"/>
                </a:cubicBezTo>
                <a:cubicBezTo>
                  <a:pt x="2592729" y="2164465"/>
                  <a:pt x="2833869" y="2012066"/>
                  <a:pt x="2986269" y="1880886"/>
                </a:cubicBezTo>
                <a:cubicBezTo>
                  <a:pt x="3138669" y="1749706"/>
                  <a:pt x="3225479" y="1603094"/>
                  <a:pt x="3287210" y="1452623"/>
                </a:cubicBezTo>
                <a:cubicBezTo>
                  <a:pt x="3348941" y="1302152"/>
                  <a:pt x="3348942" y="1122744"/>
                  <a:pt x="3356658" y="978061"/>
                </a:cubicBezTo>
                <a:cubicBezTo>
                  <a:pt x="3364374" y="833378"/>
                  <a:pt x="3366304" y="706056"/>
                  <a:pt x="3333509" y="584522"/>
                </a:cubicBezTo>
                <a:cubicBezTo>
                  <a:pt x="3300714" y="462988"/>
                  <a:pt x="3269848" y="341453"/>
                  <a:pt x="3159889" y="248856"/>
                </a:cubicBezTo>
                <a:cubicBezTo>
                  <a:pt x="3049930" y="156259"/>
                  <a:pt x="2866663" y="57874"/>
                  <a:pt x="2673752" y="28937"/>
                </a:cubicBezTo>
                <a:cubicBezTo>
                  <a:pt x="2480841" y="0"/>
                  <a:pt x="2156749" y="36654"/>
                  <a:pt x="2002420" y="75236"/>
                </a:cubicBezTo>
                <a:cubicBezTo>
                  <a:pt x="1848091" y="113818"/>
                  <a:pt x="1813367" y="217991"/>
                  <a:pt x="1747777" y="260431"/>
                </a:cubicBezTo>
                <a:cubicBezTo>
                  <a:pt x="1682187" y="302871"/>
                  <a:pt x="1691833" y="318304"/>
                  <a:pt x="1643605" y="341453"/>
                </a:cubicBezTo>
                <a:close/>
              </a:path>
            </a:pathLst>
          </a:cu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302979" y="1556791"/>
            <a:ext cx="1347599" cy="2016225"/>
          </a:xfrm>
          <a:custGeom>
            <a:avLst/>
            <a:gdLst>
              <a:gd name="connsiteX0" fmla="*/ 42440 w 1570299"/>
              <a:gd name="connsiteY0" fmla="*/ 1242349 h 1815296"/>
              <a:gd name="connsiteX1" fmla="*/ 297083 w 1570299"/>
              <a:gd name="connsiteY1" fmla="*/ 987706 h 1815296"/>
              <a:gd name="connsiteX2" fmla="*/ 435979 w 1570299"/>
              <a:gd name="connsiteY2" fmla="*/ 663615 h 1815296"/>
              <a:gd name="connsiteX3" fmla="*/ 493853 w 1570299"/>
              <a:gd name="connsiteY3" fmla="*/ 235351 h 1815296"/>
              <a:gd name="connsiteX4" fmla="*/ 540152 w 1570299"/>
              <a:gd name="connsiteY4" fmla="*/ 38582 h 1815296"/>
              <a:gd name="connsiteX5" fmla="*/ 933691 w 1570299"/>
              <a:gd name="connsiteY5" fmla="*/ 3858 h 1815296"/>
              <a:gd name="connsiteX6" fmla="*/ 1269357 w 1570299"/>
              <a:gd name="connsiteY6" fmla="*/ 38582 h 1815296"/>
              <a:gd name="connsiteX7" fmla="*/ 1327230 w 1570299"/>
              <a:gd name="connsiteY7" fmla="*/ 223777 h 1815296"/>
              <a:gd name="connsiteX8" fmla="*/ 1373529 w 1570299"/>
              <a:gd name="connsiteY8" fmla="*/ 385822 h 1815296"/>
              <a:gd name="connsiteX9" fmla="*/ 1385104 w 1570299"/>
              <a:gd name="connsiteY9" fmla="*/ 999281 h 1815296"/>
              <a:gd name="connsiteX10" fmla="*/ 1500850 w 1570299"/>
              <a:gd name="connsiteY10" fmla="*/ 1554865 h 1815296"/>
              <a:gd name="connsiteX11" fmla="*/ 1558724 w 1570299"/>
              <a:gd name="connsiteY11" fmla="*/ 1786359 h 1815296"/>
              <a:gd name="connsiteX12" fmla="*/ 1431402 w 1570299"/>
              <a:gd name="connsiteY12" fmla="*/ 1728486 h 1815296"/>
              <a:gd name="connsiteX13" fmla="*/ 1257782 w 1570299"/>
              <a:gd name="connsiteY13" fmla="*/ 1774784 h 1815296"/>
              <a:gd name="connsiteX14" fmla="*/ 1165185 w 1570299"/>
              <a:gd name="connsiteY14" fmla="*/ 1647463 h 1815296"/>
              <a:gd name="connsiteX15" fmla="*/ 956840 w 1570299"/>
              <a:gd name="connsiteY15" fmla="*/ 1705336 h 1815296"/>
              <a:gd name="connsiteX16" fmla="*/ 875817 w 1570299"/>
              <a:gd name="connsiteY16" fmla="*/ 1554865 h 1815296"/>
              <a:gd name="connsiteX17" fmla="*/ 667473 w 1570299"/>
              <a:gd name="connsiteY17" fmla="*/ 1601164 h 1815296"/>
              <a:gd name="connsiteX18" fmla="*/ 586450 w 1570299"/>
              <a:gd name="connsiteY18" fmla="*/ 1450693 h 1815296"/>
              <a:gd name="connsiteX19" fmla="*/ 343382 w 1570299"/>
              <a:gd name="connsiteY19" fmla="*/ 1508567 h 1815296"/>
              <a:gd name="connsiteX20" fmla="*/ 320233 w 1570299"/>
              <a:gd name="connsiteY20" fmla="*/ 1381245 h 1815296"/>
              <a:gd name="connsiteX21" fmla="*/ 100314 w 1570299"/>
              <a:gd name="connsiteY21" fmla="*/ 1427544 h 1815296"/>
              <a:gd name="connsiteX22" fmla="*/ 135038 w 1570299"/>
              <a:gd name="connsiteY22" fmla="*/ 1311797 h 1815296"/>
              <a:gd name="connsiteX23" fmla="*/ 42440 w 1570299"/>
              <a:gd name="connsiteY23" fmla="*/ 1334946 h 1815296"/>
              <a:gd name="connsiteX24" fmla="*/ 42440 w 1570299"/>
              <a:gd name="connsiteY24" fmla="*/ 1242349 h 181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0299" h="1815296">
                <a:moveTo>
                  <a:pt x="42440" y="1242349"/>
                </a:moveTo>
                <a:cubicBezTo>
                  <a:pt x="84880" y="1184476"/>
                  <a:pt x="231493" y="1084162"/>
                  <a:pt x="297083" y="987706"/>
                </a:cubicBezTo>
                <a:cubicBezTo>
                  <a:pt x="362673" y="891250"/>
                  <a:pt x="403184" y="789007"/>
                  <a:pt x="435979" y="663615"/>
                </a:cubicBezTo>
                <a:cubicBezTo>
                  <a:pt x="468774" y="538223"/>
                  <a:pt x="476491" y="339523"/>
                  <a:pt x="493853" y="235351"/>
                </a:cubicBezTo>
                <a:cubicBezTo>
                  <a:pt x="511215" y="131179"/>
                  <a:pt x="466846" y="77164"/>
                  <a:pt x="540152" y="38582"/>
                </a:cubicBezTo>
                <a:cubicBezTo>
                  <a:pt x="613458" y="0"/>
                  <a:pt x="812157" y="3858"/>
                  <a:pt x="933691" y="3858"/>
                </a:cubicBezTo>
                <a:cubicBezTo>
                  <a:pt x="1055225" y="3858"/>
                  <a:pt x="1203767" y="1929"/>
                  <a:pt x="1269357" y="38582"/>
                </a:cubicBezTo>
                <a:cubicBezTo>
                  <a:pt x="1334947" y="75235"/>
                  <a:pt x="1309868" y="165904"/>
                  <a:pt x="1327230" y="223777"/>
                </a:cubicBezTo>
                <a:cubicBezTo>
                  <a:pt x="1344592" y="281650"/>
                  <a:pt x="1363883" y="256571"/>
                  <a:pt x="1373529" y="385822"/>
                </a:cubicBezTo>
                <a:cubicBezTo>
                  <a:pt x="1383175" y="515073"/>
                  <a:pt x="1363884" y="804441"/>
                  <a:pt x="1385104" y="999281"/>
                </a:cubicBezTo>
                <a:cubicBezTo>
                  <a:pt x="1406324" y="1194121"/>
                  <a:pt x="1471913" y="1423685"/>
                  <a:pt x="1500850" y="1554865"/>
                </a:cubicBezTo>
                <a:cubicBezTo>
                  <a:pt x="1529787" y="1686045"/>
                  <a:pt x="1570299" y="1757422"/>
                  <a:pt x="1558724" y="1786359"/>
                </a:cubicBezTo>
                <a:cubicBezTo>
                  <a:pt x="1547149" y="1815296"/>
                  <a:pt x="1481559" y="1730415"/>
                  <a:pt x="1431402" y="1728486"/>
                </a:cubicBezTo>
                <a:cubicBezTo>
                  <a:pt x="1381245" y="1726557"/>
                  <a:pt x="1302151" y="1788288"/>
                  <a:pt x="1257782" y="1774784"/>
                </a:cubicBezTo>
                <a:cubicBezTo>
                  <a:pt x="1213413" y="1761280"/>
                  <a:pt x="1215342" y="1659038"/>
                  <a:pt x="1165185" y="1647463"/>
                </a:cubicBezTo>
                <a:cubicBezTo>
                  <a:pt x="1115028" y="1635888"/>
                  <a:pt x="1005068" y="1720769"/>
                  <a:pt x="956840" y="1705336"/>
                </a:cubicBezTo>
                <a:cubicBezTo>
                  <a:pt x="908612" y="1689903"/>
                  <a:pt x="924045" y="1572227"/>
                  <a:pt x="875817" y="1554865"/>
                </a:cubicBezTo>
                <a:cubicBezTo>
                  <a:pt x="827589" y="1537503"/>
                  <a:pt x="715701" y="1618526"/>
                  <a:pt x="667473" y="1601164"/>
                </a:cubicBezTo>
                <a:cubicBezTo>
                  <a:pt x="619245" y="1583802"/>
                  <a:pt x="640465" y="1466126"/>
                  <a:pt x="586450" y="1450693"/>
                </a:cubicBezTo>
                <a:cubicBezTo>
                  <a:pt x="532435" y="1435260"/>
                  <a:pt x="387752" y="1520142"/>
                  <a:pt x="343382" y="1508567"/>
                </a:cubicBezTo>
                <a:cubicBezTo>
                  <a:pt x="299012" y="1496992"/>
                  <a:pt x="360744" y="1394749"/>
                  <a:pt x="320233" y="1381245"/>
                </a:cubicBezTo>
                <a:cubicBezTo>
                  <a:pt x="279722" y="1367741"/>
                  <a:pt x="131180" y="1439119"/>
                  <a:pt x="100314" y="1427544"/>
                </a:cubicBezTo>
                <a:cubicBezTo>
                  <a:pt x="69448" y="1415969"/>
                  <a:pt x="144684" y="1327230"/>
                  <a:pt x="135038" y="1311797"/>
                </a:cubicBezTo>
                <a:cubicBezTo>
                  <a:pt x="125392" y="1296364"/>
                  <a:pt x="55944" y="1344592"/>
                  <a:pt x="42440" y="1334946"/>
                </a:cubicBezTo>
                <a:cubicBezTo>
                  <a:pt x="28936" y="1325300"/>
                  <a:pt x="0" y="1300222"/>
                  <a:pt x="42440" y="1242349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354434" y="764704"/>
            <a:ext cx="1260936" cy="837828"/>
          </a:xfrm>
          <a:custGeom>
            <a:avLst/>
            <a:gdLst>
              <a:gd name="connsiteX0" fmla="*/ 142754 w 900896"/>
              <a:gd name="connsiteY0" fmla="*/ 507356 h 549796"/>
              <a:gd name="connsiteX1" fmla="*/ 27007 w 900896"/>
              <a:gd name="connsiteY1" fmla="*/ 391609 h 549796"/>
              <a:gd name="connsiteX2" fmla="*/ 3858 w 900896"/>
              <a:gd name="connsiteY2" fmla="*/ 206414 h 549796"/>
              <a:gd name="connsiteX3" fmla="*/ 50157 w 900896"/>
              <a:gd name="connsiteY3" fmla="*/ 102242 h 549796"/>
              <a:gd name="connsiteX4" fmla="*/ 142754 w 900896"/>
              <a:gd name="connsiteY4" fmla="*/ 32794 h 549796"/>
              <a:gd name="connsiteX5" fmla="*/ 246926 w 900896"/>
              <a:gd name="connsiteY5" fmla="*/ 9645 h 549796"/>
              <a:gd name="connsiteX6" fmla="*/ 327949 w 900896"/>
              <a:gd name="connsiteY6" fmla="*/ 90667 h 549796"/>
              <a:gd name="connsiteX7" fmla="*/ 374248 w 900896"/>
              <a:gd name="connsiteY7" fmla="*/ 206414 h 549796"/>
              <a:gd name="connsiteX8" fmla="*/ 397397 w 900896"/>
              <a:gd name="connsiteY8" fmla="*/ 206414 h 549796"/>
              <a:gd name="connsiteX9" fmla="*/ 432121 w 900896"/>
              <a:gd name="connsiteY9" fmla="*/ 90667 h 549796"/>
              <a:gd name="connsiteX10" fmla="*/ 559443 w 900896"/>
              <a:gd name="connsiteY10" fmla="*/ 67518 h 549796"/>
              <a:gd name="connsiteX11" fmla="*/ 640466 w 900896"/>
              <a:gd name="connsiteY11" fmla="*/ 125392 h 549796"/>
              <a:gd name="connsiteX12" fmla="*/ 652040 w 900896"/>
              <a:gd name="connsiteY12" fmla="*/ 217989 h 549796"/>
              <a:gd name="connsiteX13" fmla="*/ 652040 w 900896"/>
              <a:gd name="connsiteY13" fmla="*/ 241138 h 549796"/>
              <a:gd name="connsiteX14" fmla="*/ 733063 w 900896"/>
              <a:gd name="connsiteY14" fmla="*/ 206414 h 549796"/>
              <a:gd name="connsiteX15" fmla="*/ 848810 w 900896"/>
              <a:gd name="connsiteY15" fmla="*/ 241138 h 549796"/>
              <a:gd name="connsiteX16" fmla="*/ 895109 w 900896"/>
              <a:gd name="connsiteY16" fmla="*/ 299012 h 549796"/>
              <a:gd name="connsiteX17" fmla="*/ 883534 w 900896"/>
              <a:gd name="connsiteY17" fmla="*/ 380035 h 549796"/>
              <a:gd name="connsiteX18" fmla="*/ 825661 w 900896"/>
              <a:gd name="connsiteY18" fmla="*/ 472632 h 549796"/>
              <a:gd name="connsiteX19" fmla="*/ 744638 w 900896"/>
              <a:gd name="connsiteY19" fmla="*/ 518931 h 549796"/>
              <a:gd name="connsiteX20" fmla="*/ 408972 w 900896"/>
              <a:gd name="connsiteY20" fmla="*/ 542080 h 549796"/>
              <a:gd name="connsiteX21" fmla="*/ 142754 w 900896"/>
              <a:gd name="connsiteY21" fmla="*/ 507356 h 54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0896" h="549796">
                <a:moveTo>
                  <a:pt x="142754" y="507356"/>
                </a:moveTo>
                <a:cubicBezTo>
                  <a:pt x="79093" y="482278"/>
                  <a:pt x="50156" y="441766"/>
                  <a:pt x="27007" y="391609"/>
                </a:cubicBezTo>
                <a:cubicBezTo>
                  <a:pt x="3858" y="341452"/>
                  <a:pt x="0" y="254642"/>
                  <a:pt x="3858" y="206414"/>
                </a:cubicBezTo>
                <a:cubicBezTo>
                  <a:pt x="7716" y="158186"/>
                  <a:pt x="27008" y="131179"/>
                  <a:pt x="50157" y="102242"/>
                </a:cubicBezTo>
                <a:cubicBezTo>
                  <a:pt x="73306" y="73305"/>
                  <a:pt x="109959" y="48227"/>
                  <a:pt x="142754" y="32794"/>
                </a:cubicBezTo>
                <a:cubicBezTo>
                  <a:pt x="175549" y="17361"/>
                  <a:pt x="216060" y="0"/>
                  <a:pt x="246926" y="9645"/>
                </a:cubicBezTo>
                <a:cubicBezTo>
                  <a:pt x="277792" y="19290"/>
                  <a:pt x="306729" y="57872"/>
                  <a:pt x="327949" y="90667"/>
                </a:cubicBezTo>
                <a:cubicBezTo>
                  <a:pt x="349169" y="123462"/>
                  <a:pt x="362673" y="187123"/>
                  <a:pt x="374248" y="206414"/>
                </a:cubicBezTo>
                <a:cubicBezTo>
                  <a:pt x="385823" y="225705"/>
                  <a:pt x="387752" y="225705"/>
                  <a:pt x="397397" y="206414"/>
                </a:cubicBezTo>
                <a:cubicBezTo>
                  <a:pt x="407042" y="187123"/>
                  <a:pt x="405113" y="113816"/>
                  <a:pt x="432121" y="90667"/>
                </a:cubicBezTo>
                <a:cubicBezTo>
                  <a:pt x="459129" y="67518"/>
                  <a:pt x="524719" y="61730"/>
                  <a:pt x="559443" y="67518"/>
                </a:cubicBezTo>
                <a:cubicBezTo>
                  <a:pt x="594167" y="73306"/>
                  <a:pt x="625033" y="100314"/>
                  <a:pt x="640466" y="125392"/>
                </a:cubicBezTo>
                <a:cubicBezTo>
                  <a:pt x="655899" y="150470"/>
                  <a:pt x="650111" y="198698"/>
                  <a:pt x="652040" y="217989"/>
                </a:cubicBezTo>
                <a:cubicBezTo>
                  <a:pt x="653969" y="237280"/>
                  <a:pt x="638536" y="243067"/>
                  <a:pt x="652040" y="241138"/>
                </a:cubicBezTo>
                <a:cubicBezTo>
                  <a:pt x="665544" y="239209"/>
                  <a:pt x="700268" y="206414"/>
                  <a:pt x="733063" y="206414"/>
                </a:cubicBezTo>
                <a:cubicBezTo>
                  <a:pt x="765858" y="206414"/>
                  <a:pt x="821802" y="225705"/>
                  <a:pt x="848810" y="241138"/>
                </a:cubicBezTo>
                <a:cubicBezTo>
                  <a:pt x="875818" y="256571"/>
                  <a:pt x="889322" y="275863"/>
                  <a:pt x="895109" y="299012"/>
                </a:cubicBezTo>
                <a:cubicBezTo>
                  <a:pt x="900896" y="322161"/>
                  <a:pt x="895109" y="351098"/>
                  <a:pt x="883534" y="380035"/>
                </a:cubicBezTo>
                <a:cubicBezTo>
                  <a:pt x="871959" y="408972"/>
                  <a:pt x="848810" y="449483"/>
                  <a:pt x="825661" y="472632"/>
                </a:cubicBezTo>
                <a:cubicBezTo>
                  <a:pt x="802512" y="495781"/>
                  <a:pt x="814086" y="507356"/>
                  <a:pt x="744638" y="518931"/>
                </a:cubicBezTo>
                <a:cubicBezTo>
                  <a:pt x="675190" y="530506"/>
                  <a:pt x="511215" y="549796"/>
                  <a:pt x="408972" y="542080"/>
                </a:cubicBezTo>
                <a:cubicBezTo>
                  <a:pt x="306729" y="534364"/>
                  <a:pt x="206415" y="532435"/>
                  <a:pt x="142754" y="507356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4058290" y="5085184"/>
            <a:ext cx="1111169" cy="787078"/>
          </a:xfrm>
          <a:custGeom>
            <a:avLst/>
            <a:gdLst>
              <a:gd name="connsiteX0" fmla="*/ 486137 w 1111169"/>
              <a:gd name="connsiteY0" fmla="*/ 0 h 787078"/>
              <a:gd name="connsiteX1" fmla="*/ 370390 w 1111169"/>
              <a:gd name="connsiteY1" fmla="*/ 11575 h 787078"/>
              <a:gd name="connsiteX2" fmla="*/ 358815 w 1111169"/>
              <a:gd name="connsiteY2" fmla="*/ 509286 h 787078"/>
              <a:gd name="connsiteX3" fmla="*/ 0 w 1111169"/>
              <a:gd name="connsiteY3" fmla="*/ 578734 h 787078"/>
              <a:gd name="connsiteX4" fmla="*/ 1088020 w 1111169"/>
              <a:gd name="connsiteY4" fmla="*/ 787078 h 787078"/>
              <a:gd name="connsiteX5" fmla="*/ 706056 w 1111169"/>
              <a:gd name="connsiteY5" fmla="*/ 636608 h 787078"/>
              <a:gd name="connsiteX6" fmla="*/ 1111169 w 1111169"/>
              <a:gd name="connsiteY6" fmla="*/ 636608 h 787078"/>
              <a:gd name="connsiteX7" fmla="*/ 659757 w 1111169"/>
              <a:gd name="connsiteY7" fmla="*/ 555585 h 787078"/>
              <a:gd name="connsiteX8" fmla="*/ 995423 w 1111169"/>
              <a:gd name="connsiteY8" fmla="*/ 497711 h 787078"/>
              <a:gd name="connsiteX9" fmla="*/ 520861 w 1111169"/>
              <a:gd name="connsiteY9" fmla="*/ 497711 h 787078"/>
              <a:gd name="connsiteX10" fmla="*/ 486137 w 1111169"/>
              <a:gd name="connsiteY10" fmla="*/ 69448 h 787078"/>
              <a:gd name="connsiteX11" fmla="*/ 370390 w 1111169"/>
              <a:gd name="connsiteY11" fmla="*/ 46299 h 787078"/>
              <a:gd name="connsiteX12" fmla="*/ 381964 w 1111169"/>
              <a:gd name="connsiteY12" fmla="*/ 69448 h 787078"/>
              <a:gd name="connsiteX13" fmla="*/ 381964 w 1111169"/>
              <a:gd name="connsiteY13" fmla="*/ 69448 h 78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169" h="787078">
                <a:moveTo>
                  <a:pt x="486137" y="0"/>
                </a:moveTo>
                <a:lnTo>
                  <a:pt x="370390" y="11575"/>
                </a:lnTo>
                <a:lnTo>
                  <a:pt x="358815" y="509286"/>
                </a:lnTo>
                <a:lnTo>
                  <a:pt x="0" y="578734"/>
                </a:lnTo>
                <a:lnTo>
                  <a:pt x="1088020" y="787078"/>
                </a:lnTo>
                <a:lnTo>
                  <a:pt x="706056" y="636608"/>
                </a:lnTo>
                <a:lnTo>
                  <a:pt x="1111169" y="636608"/>
                </a:lnTo>
                <a:lnTo>
                  <a:pt x="659757" y="555585"/>
                </a:lnTo>
                <a:lnTo>
                  <a:pt x="995423" y="497711"/>
                </a:lnTo>
                <a:lnTo>
                  <a:pt x="520861" y="497711"/>
                </a:lnTo>
                <a:lnTo>
                  <a:pt x="486137" y="69448"/>
                </a:lnTo>
                <a:lnTo>
                  <a:pt x="370390" y="46299"/>
                </a:lnTo>
                <a:lnTo>
                  <a:pt x="381964" y="69448"/>
                </a:lnTo>
                <a:lnTo>
                  <a:pt x="381964" y="69448"/>
                </a:lnTo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 rot="21347515">
            <a:off x="4828900" y="4966876"/>
            <a:ext cx="1111169" cy="787078"/>
          </a:xfrm>
          <a:custGeom>
            <a:avLst/>
            <a:gdLst>
              <a:gd name="connsiteX0" fmla="*/ 486137 w 1111169"/>
              <a:gd name="connsiteY0" fmla="*/ 0 h 787078"/>
              <a:gd name="connsiteX1" fmla="*/ 370390 w 1111169"/>
              <a:gd name="connsiteY1" fmla="*/ 11575 h 787078"/>
              <a:gd name="connsiteX2" fmla="*/ 358815 w 1111169"/>
              <a:gd name="connsiteY2" fmla="*/ 509286 h 787078"/>
              <a:gd name="connsiteX3" fmla="*/ 0 w 1111169"/>
              <a:gd name="connsiteY3" fmla="*/ 578734 h 787078"/>
              <a:gd name="connsiteX4" fmla="*/ 1088020 w 1111169"/>
              <a:gd name="connsiteY4" fmla="*/ 787078 h 787078"/>
              <a:gd name="connsiteX5" fmla="*/ 706056 w 1111169"/>
              <a:gd name="connsiteY5" fmla="*/ 636608 h 787078"/>
              <a:gd name="connsiteX6" fmla="*/ 1111169 w 1111169"/>
              <a:gd name="connsiteY6" fmla="*/ 636608 h 787078"/>
              <a:gd name="connsiteX7" fmla="*/ 659757 w 1111169"/>
              <a:gd name="connsiteY7" fmla="*/ 555585 h 787078"/>
              <a:gd name="connsiteX8" fmla="*/ 995423 w 1111169"/>
              <a:gd name="connsiteY8" fmla="*/ 497711 h 787078"/>
              <a:gd name="connsiteX9" fmla="*/ 520861 w 1111169"/>
              <a:gd name="connsiteY9" fmla="*/ 497711 h 787078"/>
              <a:gd name="connsiteX10" fmla="*/ 486137 w 1111169"/>
              <a:gd name="connsiteY10" fmla="*/ 69448 h 787078"/>
              <a:gd name="connsiteX11" fmla="*/ 370390 w 1111169"/>
              <a:gd name="connsiteY11" fmla="*/ 46299 h 787078"/>
              <a:gd name="connsiteX12" fmla="*/ 381964 w 1111169"/>
              <a:gd name="connsiteY12" fmla="*/ 69448 h 787078"/>
              <a:gd name="connsiteX13" fmla="*/ 381964 w 1111169"/>
              <a:gd name="connsiteY13" fmla="*/ 69448 h 78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11169" h="787078">
                <a:moveTo>
                  <a:pt x="486137" y="0"/>
                </a:moveTo>
                <a:lnTo>
                  <a:pt x="370390" y="11575"/>
                </a:lnTo>
                <a:lnTo>
                  <a:pt x="358815" y="509286"/>
                </a:lnTo>
                <a:lnTo>
                  <a:pt x="0" y="578734"/>
                </a:lnTo>
                <a:lnTo>
                  <a:pt x="1088020" y="787078"/>
                </a:lnTo>
                <a:lnTo>
                  <a:pt x="706056" y="636608"/>
                </a:lnTo>
                <a:lnTo>
                  <a:pt x="1111169" y="636608"/>
                </a:lnTo>
                <a:lnTo>
                  <a:pt x="659757" y="555585"/>
                </a:lnTo>
                <a:lnTo>
                  <a:pt x="995423" y="497711"/>
                </a:lnTo>
                <a:lnTo>
                  <a:pt x="520861" y="497711"/>
                </a:lnTo>
                <a:lnTo>
                  <a:pt x="486137" y="69448"/>
                </a:lnTo>
                <a:lnTo>
                  <a:pt x="370390" y="46299"/>
                </a:lnTo>
                <a:lnTo>
                  <a:pt x="381964" y="69448"/>
                </a:lnTo>
                <a:lnTo>
                  <a:pt x="381964" y="69448"/>
                </a:lnTo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714474" y="1412776"/>
            <a:ext cx="792088" cy="70850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11323" y="4077072"/>
            <a:ext cx="552914" cy="1080120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984491" y="4235221"/>
            <a:ext cx="453526" cy="864096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830820">
            <a:off x="4811824" y="3388560"/>
            <a:ext cx="1064115" cy="96220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 rot="7544052" flipV="1">
            <a:off x="6421094" y="1769399"/>
            <a:ext cx="329432" cy="313072"/>
          </a:xfrm>
          <a:custGeom>
            <a:avLst/>
            <a:gdLst>
              <a:gd name="connsiteX0" fmla="*/ 92598 w 254643"/>
              <a:gd name="connsiteY0" fmla="*/ 0 h 277793"/>
              <a:gd name="connsiteX1" fmla="*/ 254643 w 254643"/>
              <a:gd name="connsiteY1" fmla="*/ 104172 h 277793"/>
              <a:gd name="connsiteX2" fmla="*/ 0 w 254643"/>
              <a:gd name="connsiteY2" fmla="*/ 277793 h 277793"/>
              <a:gd name="connsiteX3" fmla="*/ 92598 w 254643"/>
              <a:gd name="connsiteY3" fmla="*/ 0 h 27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643" h="277793">
                <a:moveTo>
                  <a:pt x="92598" y="0"/>
                </a:moveTo>
                <a:lnTo>
                  <a:pt x="254643" y="104172"/>
                </a:lnTo>
                <a:lnTo>
                  <a:pt x="0" y="277793"/>
                </a:lnTo>
                <a:lnTo>
                  <a:pt x="92598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ердце 50"/>
          <p:cNvSpPr/>
          <p:nvPr/>
        </p:nvSpPr>
        <p:spPr>
          <a:xfrm rot="9925890">
            <a:off x="6309183" y="2036192"/>
            <a:ext cx="476419" cy="781693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218530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3700203" y="3267083"/>
            <a:ext cx="1886796" cy="1093791"/>
            <a:chOff x="2845761" y="3267083"/>
            <a:chExt cx="1886796" cy="1093791"/>
          </a:xfrm>
        </p:grpSpPr>
        <p:sp>
          <p:nvSpPr>
            <p:cNvPr id="40" name="Овал 39"/>
            <p:cNvSpPr/>
            <p:nvPr/>
          </p:nvSpPr>
          <p:spPr>
            <a:xfrm rot="16263749">
              <a:off x="3449740" y="3020779"/>
              <a:ext cx="234997" cy="144295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 rot="16263749">
              <a:off x="3630797" y="3472877"/>
              <a:ext cx="228003" cy="12183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 rot="16263749">
              <a:off x="3954026" y="3582342"/>
              <a:ext cx="229546" cy="132751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 rot="830820">
              <a:off x="3100541" y="3267083"/>
              <a:ext cx="1556816" cy="525998"/>
            </a:xfrm>
            <a:custGeom>
              <a:avLst/>
              <a:gdLst>
                <a:gd name="connsiteX0" fmla="*/ 1450694 w 1651322"/>
                <a:gd name="connsiteY0" fmla="*/ 7716 h 717630"/>
                <a:gd name="connsiteX1" fmla="*/ 1091879 w 1651322"/>
                <a:gd name="connsiteY1" fmla="*/ 77164 h 717630"/>
                <a:gd name="connsiteX2" fmla="*/ 652041 w 1651322"/>
                <a:gd name="connsiteY2" fmla="*/ 192911 h 717630"/>
                <a:gd name="connsiteX3" fmla="*/ 281651 w 1651322"/>
                <a:gd name="connsiteY3" fmla="*/ 366531 h 717630"/>
                <a:gd name="connsiteX4" fmla="*/ 108030 w 1651322"/>
                <a:gd name="connsiteY4" fmla="*/ 482278 h 717630"/>
                <a:gd name="connsiteX5" fmla="*/ 15433 w 1651322"/>
                <a:gd name="connsiteY5" fmla="*/ 644324 h 717630"/>
                <a:gd name="connsiteX6" fmla="*/ 200628 w 1651322"/>
                <a:gd name="connsiteY6" fmla="*/ 702197 h 717630"/>
                <a:gd name="connsiteX7" fmla="*/ 1010856 w 1651322"/>
                <a:gd name="connsiteY7" fmla="*/ 551726 h 717630"/>
                <a:gd name="connsiteX8" fmla="*/ 1554866 w 1651322"/>
                <a:gd name="connsiteY8" fmla="*/ 331807 h 717630"/>
                <a:gd name="connsiteX9" fmla="*/ 1589590 w 1651322"/>
                <a:gd name="connsiteY9" fmla="*/ 123463 h 717630"/>
                <a:gd name="connsiteX10" fmla="*/ 1450694 w 1651322"/>
                <a:gd name="connsiteY10" fmla="*/ 7716 h 71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1322" h="717630">
                  <a:moveTo>
                    <a:pt x="1450694" y="7716"/>
                  </a:moveTo>
                  <a:cubicBezTo>
                    <a:pt x="1367742" y="0"/>
                    <a:pt x="1224988" y="46298"/>
                    <a:pt x="1091879" y="77164"/>
                  </a:cubicBezTo>
                  <a:cubicBezTo>
                    <a:pt x="958770" y="108030"/>
                    <a:pt x="787079" y="144683"/>
                    <a:pt x="652041" y="192911"/>
                  </a:cubicBezTo>
                  <a:cubicBezTo>
                    <a:pt x="517003" y="241139"/>
                    <a:pt x="372319" y="318303"/>
                    <a:pt x="281651" y="366531"/>
                  </a:cubicBezTo>
                  <a:cubicBezTo>
                    <a:pt x="190983" y="414759"/>
                    <a:pt x="152400" y="435979"/>
                    <a:pt x="108030" y="482278"/>
                  </a:cubicBezTo>
                  <a:cubicBezTo>
                    <a:pt x="63660" y="528577"/>
                    <a:pt x="0" y="607671"/>
                    <a:pt x="15433" y="644324"/>
                  </a:cubicBezTo>
                  <a:cubicBezTo>
                    <a:pt x="30866" y="680977"/>
                    <a:pt x="34724" y="717630"/>
                    <a:pt x="200628" y="702197"/>
                  </a:cubicBezTo>
                  <a:cubicBezTo>
                    <a:pt x="366532" y="686764"/>
                    <a:pt x="785150" y="613458"/>
                    <a:pt x="1010856" y="551726"/>
                  </a:cubicBezTo>
                  <a:cubicBezTo>
                    <a:pt x="1236562" y="489994"/>
                    <a:pt x="1458410" y="403184"/>
                    <a:pt x="1554866" y="331807"/>
                  </a:cubicBezTo>
                  <a:cubicBezTo>
                    <a:pt x="1651322" y="260430"/>
                    <a:pt x="1605023" y="169762"/>
                    <a:pt x="1589590" y="123463"/>
                  </a:cubicBezTo>
                  <a:cubicBezTo>
                    <a:pt x="1574157" y="77164"/>
                    <a:pt x="1533646" y="15432"/>
                    <a:pt x="1450694" y="7716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16263749">
              <a:off x="3544482" y="3221964"/>
              <a:ext cx="254836" cy="136366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28" grpId="0" animBg="1"/>
      <p:bldP spid="53" grpId="0" animBg="1"/>
      <p:bldP spid="50" grpId="0" animBg="1"/>
      <p:bldP spid="47" grpId="0" animBg="1"/>
      <p:bldP spid="48" grpId="0" animBg="1"/>
      <p:bldP spid="29" grpId="0" animBg="1"/>
      <p:bldP spid="32" grpId="0" animBg="1"/>
      <p:bldP spid="33" grpId="0" animBg="1"/>
      <p:bldP spid="39" grpId="0" animBg="1"/>
      <p:bldP spid="49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65" y="4005264"/>
            <a:ext cx="267555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628800"/>
            <a:ext cx="267555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908720"/>
            <a:ext cx="141265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629000"/>
            <a:ext cx="140810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556792"/>
            <a:ext cx="141792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717032"/>
            <a:ext cx="275030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Скругленный прямоугольник 45">
            <a:hlinkClick r:id="rId9" action="ppaction://hlinksldjump" highlightClick="1"/>
            <a:hlinkHover r:id="" action="ppaction://noaction" highlightClick="1"/>
          </p:cNvPr>
          <p:cNvSpPr/>
          <p:nvPr/>
        </p:nvSpPr>
        <p:spPr>
          <a:xfrm>
            <a:off x="7524328" y="5949280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370</TotalTime>
  <Words>32</Words>
  <Application>Microsoft Office PowerPoint</Application>
  <PresentationFormat>Экран (4:3)</PresentationFormat>
  <Paragraphs>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Аспект</vt:lpstr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Света</cp:lastModifiedBy>
  <cp:revision>40</cp:revision>
  <dcterms:modified xsi:type="dcterms:W3CDTF">2015-12-13T14:01:44Z</dcterms:modified>
</cp:coreProperties>
</file>