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4" r:id="rId3"/>
    <p:sldId id="265" r:id="rId4"/>
    <p:sldId id="256" r:id="rId5"/>
    <p:sldId id="271" r:id="rId6"/>
    <p:sldId id="266" r:id="rId7"/>
    <p:sldId id="272" r:id="rId8"/>
    <p:sldId id="267" r:id="rId9"/>
    <p:sldId id="268" r:id="rId10"/>
    <p:sldId id="273" r:id="rId11"/>
    <p:sldId id="269" r:id="rId12"/>
    <p:sldId id="270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6600"/>
    <a:srgbClr val="FF6699"/>
    <a:srgbClr val="669900"/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3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6.xml"/><Relationship Id="rId7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12.xml"/><Relationship Id="rId5" Type="http://schemas.openxmlformats.org/officeDocument/2006/relationships/slide" Target="slide9.xml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" Target="slide2.xml"/><Relationship Id="rId7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964390" y="237498"/>
            <a:ext cx="521612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Домашние животные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88640"/>
            <a:ext cx="3552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Calibri" pitchFamily="34" charset="0"/>
              </a:rPr>
              <a:t>Алгоритмы рисования гуашью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040" y="5589240"/>
            <a:ext cx="40624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+mn-lt"/>
              </a:rPr>
              <a:t>Автор </a:t>
            </a:r>
            <a:r>
              <a:rPr lang="ru-RU" sz="2000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Monotype Corsiva" pitchFamily="66" charset="0"/>
              </a:rPr>
              <a:t>Ахметова Т.Ш.</a:t>
            </a:r>
            <a:endParaRPr lang="ru-RU" dirty="0" smtClean="0">
              <a:solidFill>
                <a:schemeClr val="bg1"/>
              </a:solidFill>
              <a:effectLst>
                <a:glow rad="101600">
                  <a:srgbClr val="336600">
                    <a:alpha val="60000"/>
                  </a:srgbClr>
                </a:glow>
              </a:effectLst>
              <a:latin typeface="Monotype Corsiva" pitchFamily="66" charset="0"/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+mn-lt"/>
              </a:rPr>
              <a:t>Педагог дополнительного образования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+mn-lt"/>
              </a:rPr>
              <a:t> МБДОУ  ДС №2  </a:t>
            </a:r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Arbat" pitchFamily="2" charset="0"/>
              </a:rPr>
              <a:t>«</a:t>
            </a:r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Arbat" pitchFamily="2" charset="0"/>
              </a:rPr>
              <a:t>Калинка</a:t>
            </a:r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Arbat" pitchFamily="2" charset="0"/>
              </a:rPr>
              <a:t>»</a:t>
            </a:r>
            <a:endParaRPr lang="ru-RU" sz="1600" dirty="0">
              <a:solidFill>
                <a:schemeClr val="bg1"/>
              </a:solidFill>
              <a:effectLst>
                <a:glow rad="101600">
                  <a:srgbClr val="336600">
                    <a:alpha val="60000"/>
                  </a:srgbClr>
                </a:glo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395" y="295373"/>
            <a:ext cx="8532000" cy="622800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20887955">
            <a:off x="5046062" y="2829365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012093" y="4795320"/>
            <a:ext cx="684425" cy="528543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2843808" y="2975045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rot="509920">
            <a:off x="2577298" y="4894774"/>
            <a:ext cx="684425" cy="528543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20430582">
            <a:off x="3491880" y="3047053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605037" y="4988689"/>
            <a:ext cx="684425" cy="528543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19825556">
            <a:off x="5845461" y="3038085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rot="20994974">
            <a:off x="6172325" y="4925974"/>
            <a:ext cx="684425" cy="528543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носка-облако 11"/>
          <p:cNvSpPr/>
          <p:nvPr/>
        </p:nvSpPr>
        <p:spPr>
          <a:xfrm rot="11265184">
            <a:off x="2669527" y="1543057"/>
            <a:ext cx="4272776" cy="3043465"/>
          </a:xfrm>
          <a:prstGeom prst="cloudCallout">
            <a:avLst>
              <a:gd name="adj1" fmla="val 3833"/>
              <a:gd name="adj2" fmla="val -92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322722">
            <a:off x="2012962" y="1830067"/>
            <a:ext cx="1318025" cy="19013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20465420">
            <a:off x="1299078" y="2244878"/>
            <a:ext cx="1049438" cy="775504"/>
          </a:xfrm>
          <a:custGeom>
            <a:avLst/>
            <a:gdLst>
              <a:gd name="connsiteX0" fmla="*/ 1047509 w 1049438"/>
              <a:gd name="connsiteY0" fmla="*/ 65590 h 775504"/>
              <a:gd name="connsiteX1" fmla="*/ 503499 w 1049438"/>
              <a:gd name="connsiteY1" fmla="*/ 285509 h 775504"/>
              <a:gd name="connsiteX2" fmla="*/ 109959 w 1049438"/>
              <a:gd name="connsiteY2" fmla="*/ 308658 h 775504"/>
              <a:gd name="connsiteX3" fmla="*/ 63661 w 1049438"/>
              <a:gd name="connsiteY3" fmla="*/ 679048 h 775504"/>
              <a:gd name="connsiteX4" fmla="*/ 491924 w 1049438"/>
              <a:gd name="connsiteY4" fmla="*/ 679048 h 775504"/>
              <a:gd name="connsiteX5" fmla="*/ 1047509 w 1049438"/>
              <a:gd name="connsiteY5" fmla="*/ 65590 h 77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9438" h="775504">
                <a:moveTo>
                  <a:pt x="1047509" y="65590"/>
                </a:moveTo>
                <a:cubicBezTo>
                  <a:pt x="1049438" y="0"/>
                  <a:pt x="659757" y="244998"/>
                  <a:pt x="503499" y="285509"/>
                </a:cubicBezTo>
                <a:cubicBezTo>
                  <a:pt x="347241" y="326020"/>
                  <a:pt x="183265" y="243068"/>
                  <a:pt x="109959" y="308658"/>
                </a:cubicBezTo>
                <a:cubicBezTo>
                  <a:pt x="36653" y="374248"/>
                  <a:pt x="0" y="617316"/>
                  <a:pt x="63661" y="679048"/>
                </a:cubicBezTo>
                <a:cubicBezTo>
                  <a:pt x="127322" y="740780"/>
                  <a:pt x="327949" y="775504"/>
                  <a:pt x="491924" y="679048"/>
                </a:cubicBezTo>
                <a:cubicBezTo>
                  <a:pt x="655899" y="582592"/>
                  <a:pt x="1045580" y="131180"/>
                  <a:pt x="1047509" y="6559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1562086" flipH="1">
            <a:off x="3037834" y="2347433"/>
            <a:ext cx="1049438" cy="775504"/>
          </a:xfrm>
          <a:custGeom>
            <a:avLst/>
            <a:gdLst>
              <a:gd name="connsiteX0" fmla="*/ 1047509 w 1049438"/>
              <a:gd name="connsiteY0" fmla="*/ 65590 h 775504"/>
              <a:gd name="connsiteX1" fmla="*/ 503499 w 1049438"/>
              <a:gd name="connsiteY1" fmla="*/ 285509 h 775504"/>
              <a:gd name="connsiteX2" fmla="*/ 109959 w 1049438"/>
              <a:gd name="connsiteY2" fmla="*/ 308658 h 775504"/>
              <a:gd name="connsiteX3" fmla="*/ 63661 w 1049438"/>
              <a:gd name="connsiteY3" fmla="*/ 679048 h 775504"/>
              <a:gd name="connsiteX4" fmla="*/ 491924 w 1049438"/>
              <a:gd name="connsiteY4" fmla="*/ 679048 h 775504"/>
              <a:gd name="connsiteX5" fmla="*/ 1047509 w 1049438"/>
              <a:gd name="connsiteY5" fmla="*/ 65590 h 77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9438" h="775504">
                <a:moveTo>
                  <a:pt x="1047509" y="65590"/>
                </a:moveTo>
                <a:cubicBezTo>
                  <a:pt x="1049438" y="0"/>
                  <a:pt x="659757" y="244998"/>
                  <a:pt x="503499" y="285509"/>
                </a:cubicBezTo>
                <a:cubicBezTo>
                  <a:pt x="347241" y="326020"/>
                  <a:pt x="183265" y="243068"/>
                  <a:pt x="109959" y="308658"/>
                </a:cubicBezTo>
                <a:cubicBezTo>
                  <a:pt x="36653" y="374248"/>
                  <a:pt x="0" y="617316"/>
                  <a:pt x="63661" y="679048"/>
                </a:cubicBezTo>
                <a:cubicBezTo>
                  <a:pt x="127322" y="740780"/>
                  <a:pt x="327949" y="775504"/>
                  <a:pt x="491924" y="679048"/>
                </a:cubicBezTo>
                <a:cubicBezTo>
                  <a:pt x="655899" y="582592"/>
                  <a:pt x="1045580" y="131180"/>
                  <a:pt x="1047509" y="6559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носка-облако 16"/>
          <p:cNvSpPr/>
          <p:nvPr/>
        </p:nvSpPr>
        <p:spPr>
          <a:xfrm rot="11265184">
            <a:off x="1895169" y="1449414"/>
            <a:ext cx="1680875" cy="1035194"/>
          </a:xfrm>
          <a:prstGeom prst="cloudCallout">
            <a:avLst>
              <a:gd name="adj1" fmla="val 3833"/>
              <a:gd name="adj2" fmla="val -92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2619367">
            <a:off x="6614815" y="2842673"/>
            <a:ext cx="1014862" cy="5245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2144208" y="2838803"/>
            <a:ext cx="1008112" cy="900080"/>
            <a:chOff x="1858846" y="2924944"/>
            <a:chExt cx="1008112" cy="900080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1858846" y="2924944"/>
              <a:ext cx="1008112" cy="720080"/>
              <a:chOff x="1835696" y="2924944"/>
              <a:chExt cx="1008112" cy="720080"/>
            </a:xfrm>
          </p:grpSpPr>
          <p:sp>
            <p:nvSpPr>
              <p:cNvPr id="30" name="Овал 29"/>
              <p:cNvSpPr/>
              <p:nvPr/>
            </p:nvSpPr>
            <p:spPr>
              <a:xfrm>
                <a:off x="2051720" y="3068960"/>
                <a:ext cx="504056" cy="5760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835696" y="2924944"/>
                <a:ext cx="1008112" cy="5760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2332222" y="3645024"/>
              <a:ext cx="0" cy="18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Овал 36"/>
          <p:cNvSpPr/>
          <p:nvPr/>
        </p:nvSpPr>
        <p:spPr>
          <a:xfrm>
            <a:off x="2913146" y="2746203"/>
            <a:ext cx="216000" cy="2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121058" y="2708920"/>
            <a:ext cx="216000" cy="2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395" y="295373"/>
            <a:ext cx="8532000" cy="622800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611560" y="908720"/>
            <a:ext cx="3456384" cy="1728192"/>
            <a:chOff x="1299078" y="1543057"/>
            <a:chExt cx="5643225" cy="3043465"/>
          </a:xfrm>
        </p:grpSpPr>
        <p:sp>
          <p:nvSpPr>
            <p:cNvPr id="12" name="Выноска-облако 11"/>
            <p:cNvSpPr/>
            <p:nvPr/>
          </p:nvSpPr>
          <p:spPr>
            <a:xfrm rot="11265184">
              <a:off x="2669527" y="1543057"/>
              <a:ext cx="4272776" cy="3043465"/>
            </a:xfrm>
            <a:prstGeom prst="cloudCallout">
              <a:avLst>
                <a:gd name="adj1" fmla="val 3833"/>
                <a:gd name="adj2" fmla="val -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 rot="322722">
              <a:off x="2012962" y="1830067"/>
              <a:ext cx="1318025" cy="19013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 rot="20465420">
              <a:off x="1299078" y="2244878"/>
              <a:ext cx="1049438" cy="775504"/>
            </a:xfrm>
            <a:custGeom>
              <a:avLst/>
              <a:gdLst>
                <a:gd name="connsiteX0" fmla="*/ 1047509 w 1049438"/>
                <a:gd name="connsiteY0" fmla="*/ 65590 h 775504"/>
                <a:gd name="connsiteX1" fmla="*/ 503499 w 1049438"/>
                <a:gd name="connsiteY1" fmla="*/ 285509 h 775504"/>
                <a:gd name="connsiteX2" fmla="*/ 109959 w 1049438"/>
                <a:gd name="connsiteY2" fmla="*/ 308658 h 775504"/>
                <a:gd name="connsiteX3" fmla="*/ 63661 w 1049438"/>
                <a:gd name="connsiteY3" fmla="*/ 679048 h 775504"/>
                <a:gd name="connsiteX4" fmla="*/ 491924 w 1049438"/>
                <a:gd name="connsiteY4" fmla="*/ 679048 h 775504"/>
                <a:gd name="connsiteX5" fmla="*/ 1047509 w 1049438"/>
                <a:gd name="connsiteY5" fmla="*/ 65590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438" h="775504">
                  <a:moveTo>
                    <a:pt x="1047509" y="65590"/>
                  </a:moveTo>
                  <a:cubicBezTo>
                    <a:pt x="1049438" y="0"/>
                    <a:pt x="659757" y="244998"/>
                    <a:pt x="503499" y="285509"/>
                  </a:cubicBezTo>
                  <a:cubicBezTo>
                    <a:pt x="347241" y="326020"/>
                    <a:pt x="183265" y="243068"/>
                    <a:pt x="109959" y="308658"/>
                  </a:cubicBezTo>
                  <a:cubicBezTo>
                    <a:pt x="36653" y="374248"/>
                    <a:pt x="0" y="617316"/>
                    <a:pt x="63661" y="679048"/>
                  </a:cubicBezTo>
                  <a:cubicBezTo>
                    <a:pt x="127322" y="740780"/>
                    <a:pt x="327949" y="775504"/>
                    <a:pt x="491924" y="679048"/>
                  </a:cubicBezTo>
                  <a:cubicBezTo>
                    <a:pt x="655899" y="582592"/>
                    <a:pt x="1045580" y="131180"/>
                    <a:pt x="1047509" y="6559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 rot="1562086" flipH="1">
              <a:off x="3037834" y="2347433"/>
              <a:ext cx="1049438" cy="775504"/>
            </a:xfrm>
            <a:custGeom>
              <a:avLst/>
              <a:gdLst>
                <a:gd name="connsiteX0" fmla="*/ 1047509 w 1049438"/>
                <a:gd name="connsiteY0" fmla="*/ 65590 h 775504"/>
                <a:gd name="connsiteX1" fmla="*/ 503499 w 1049438"/>
                <a:gd name="connsiteY1" fmla="*/ 285509 h 775504"/>
                <a:gd name="connsiteX2" fmla="*/ 109959 w 1049438"/>
                <a:gd name="connsiteY2" fmla="*/ 308658 h 775504"/>
                <a:gd name="connsiteX3" fmla="*/ 63661 w 1049438"/>
                <a:gd name="connsiteY3" fmla="*/ 679048 h 775504"/>
                <a:gd name="connsiteX4" fmla="*/ 491924 w 1049438"/>
                <a:gd name="connsiteY4" fmla="*/ 679048 h 775504"/>
                <a:gd name="connsiteX5" fmla="*/ 1047509 w 1049438"/>
                <a:gd name="connsiteY5" fmla="*/ 65590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438" h="775504">
                  <a:moveTo>
                    <a:pt x="1047509" y="65590"/>
                  </a:moveTo>
                  <a:cubicBezTo>
                    <a:pt x="1049438" y="0"/>
                    <a:pt x="659757" y="244998"/>
                    <a:pt x="503499" y="285509"/>
                  </a:cubicBezTo>
                  <a:cubicBezTo>
                    <a:pt x="347241" y="326020"/>
                    <a:pt x="183265" y="243068"/>
                    <a:pt x="109959" y="308658"/>
                  </a:cubicBezTo>
                  <a:cubicBezTo>
                    <a:pt x="36653" y="374248"/>
                    <a:pt x="0" y="617316"/>
                    <a:pt x="63661" y="679048"/>
                  </a:cubicBezTo>
                  <a:cubicBezTo>
                    <a:pt x="127322" y="740780"/>
                    <a:pt x="327949" y="775504"/>
                    <a:pt x="491924" y="679048"/>
                  </a:cubicBezTo>
                  <a:cubicBezTo>
                    <a:pt x="655899" y="582592"/>
                    <a:pt x="1045580" y="131180"/>
                    <a:pt x="1047509" y="6559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755576" y="3573016"/>
            <a:ext cx="3702815" cy="2232248"/>
            <a:chOff x="1451478" y="1601814"/>
            <a:chExt cx="6330599" cy="3887498"/>
          </a:xfrm>
        </p:grpSpPr>
        <p:sp>
          <p:nvSpPr>
            <p:cNvPr id="28" name="Полилиния 27"/>
            <p:cNvSpPr/>
            <p:nvPr/>
          </p:nvSpPr>
          <p:spPr>
            <a:xfrm rot="20887955">
              <a:off x="5198462" y="298176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2996208" y="312744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олилиния 31"/>
            <p:cNvSpPr/>
            <p:nvPr/>
          </p:nvSpPr>
          <p:spPr>
            <a:xfrm rot="20430582">
              <a:off x="3644280" y="3199453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 rot="19825556">
              <a:off x="5997861" y="319048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Выноска-облако 34"/>
            <p:cNvSpPr/>
            <p:nvPr/>
          </p:nvSpPr>
          <p:spPr>
            <a:xfrm rot="11265184">
              <a:off x="2821927" y="1695457"/>
              <a:ext cx="4272776" cy="3043465"/>
            </a:xfrm>
            <a:prstGeom prst="cloudCallout">
              <a:avLst>
                <a:gd name="adj1" fmla="val 3833"/>
                <a:gd name="adj2" fmla="val -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 rot="322722">
              <a:off x="2165362" y="1982467"/>
              <a:ext cx="1318025" cy="19013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олилиния 38"/>
            <p:cNvSpPr/>
            <p:nvPr/>
          </p:nvSpPr>
          <p:spPr>
            <a:xfrm rot="20465420">
              <a:off x="1451478" y="2397278"/>
              <a:ext cx="1049438" cy="775504"/>
            </a:xfrm>
            <a:custGeom>
              <a:avLst/>
              <a:gdLst>
                <a:gd name="connsiteX0" fmla="*/ 1047509 w 1049438"/>
                <a:gd name="connsiteY0" fmla="*/ 65590 h 775504"/>
                <a:gd name="connsiteX1" fmla="*/ 503499 w 1049438"/>
                <a:gd name="connsiteY1" fmla="*/ 285509 h 775504"/>
                <a:gd name="connsiteX2" fmla="*/ 109959 w 1049438"/>
                <a:gd name="connsiteY2" fmla="*/ 308658 h 775504"/>
                <a:gd name="connsiteX3" fmla="*/ 63661 w 1049438"/>
                <a:gd name="connsiteY3" fmla="*/ 679048 h 775504"/>
                <a:gd name="connsiteX4" fmla="*/ 491924 w 1049438"/>
                <a:gd name="connsiteY4" fmla="*/ 679048 h 775504"/>
                <a:gd name="connsiteX5" fmla="*/ 1047509 w 1049438"/>
                <a:gd name="connsiteY5" fmla="*/ 65590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438" h="775504">
                  <a:moveTo>
                    <a:pt x="1047509" y="65590"/>
                  </a:moveTo>
                  <a:cubicBezTo>
                    <a:pt x="1049438" y="0"/>
                    <a:pt x="659757" y="244998"/>
                    <a:pt x="503499" y="285509"/>
                  </a:cubicBezTo>
                  <a:cubicBezTo>
                    <a:pt x="347241" y="326020"/>
                    <a:pt x="183265" y="243068"/>
                    <a:pt x="109959" y="308658"/>
                  </a:cubicBezTo>
                  <a:cubicBezTo>
                    <a:pt x="36653" y="374248"/>
                    <a:pt x="0" y="617316"/>
                    <a:pt x="63661" y="679048"/>
                  </a:cubicBezTo>
                  <a:cubicBezTo>
                    <a:pt x="127322" y="740780"/>
                    <a:pt x="327949" y="775504"/>
                    <a:pt x="491924" y="679048"/>
                  </a:cubicBezTo>
                  <a:cubicBezTo>
                    <a:pt x="655899" y="582592"/>
                    <a:pt x="1045580" y="131180"/>
                    <a:pt x="1047509" y="6559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 rot="1562086" flipH="1">
              <a:off x="3190234" y="2499833"/>
              <a:ext cx="1049438" cy="775504"/>
            </a:xfrm>
            <a:custGeom>
              <a:avLst/>
              <a:gdLst>
                <a:gd name="connsiteX0" fmla="*/ 1047509 w 1049438"/>
                <a:gd name="connsiteY0" fmla="*/ 65590 h 775504"/>
                <a:gd name="connsiteX1" fmla="*/ 503499 w 1049438"/>
                <a:gd name="connsiteY1" fmla="*/ 285509 h 775504"/>
                <a:gd name="connsiteX2" fmla="*/ 109959 w 1049438"/>
                <a:gd name="connsiteY2" fmla="*/ 308658 h 775504"/>
                <a:gd name="connsiteX3" fmla="*/ 63661 w 1049438"/>
                <a:gd name="connsiteY3" fmla="*/ 679048 h 775504"/>
                <a:gd name="connsiteX4" fmla="*/ 491924 w 1049438"/>
                <a:gd name="connsiteY4" fmla="*/ 679048 h 775504"/>
                <a:gd name="connsiteX5" fmla="*/ 1047509 w 1049438"/>
                <a:gd name="connsiteY5" fmla="*/ 65590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438" h="775504">
                  <a:moveTo>
                    <a:pt x="1047509" y="65590"/>
                  </a:moveTo>
                  <a:cubicBezTo>
                    <a:pt x="1049438" y="0"/>
                    <a:pt x="659757" y="244998"/>
                    <a:pt x="503499" y="285509"/>
                  </a:cubicBezTo>
                  <a:cubicBezTo>
                    <a:pt x="347241" y="326020"/>
                    <a:pt x="183265" y="243068"/>
                    <a:pt x="109959" y="308658"/>
                  </a:cubicBezTo>
                  <a:cubicBezTo>
                    <a:pt x="36653" y="374248"/>
                    <a:pt x="0" y="617316"/>
                    <a:pt x="63661" y="679048"/>
                  </a:cubicBezTo>
                  <a:cubicBezTo>
                    <a:pt x="127322" y="740780"/>
                    <a:pt x="327949" y="775504"/>
                    <a:pt x="491924" y="679048"/>
                  </a:cubicBezTo>
                  <a:cubicBezTo>
                    <a:pt x="655899" y="582592"/>
                    <a:pt x="1045580" y="131180"/>
                    <a:pt x="1047509" y="6559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Выноска-облако 40"/>
            <p:cNvSpPr/>
            <p:nvPr/>
          </p:nvSpPr>
          <p:spPr>
            <a:xfrm rot="11265184">
              <a:off x="2047569" y="1601814"/>
              <a:ext cx="1680875" cy="1035194"/>
            </a:xfrm>
            <a:prstGeom prst="cloudCallout">
              <a:avLst>
                <a:gd name="adj1" fmla="val 3833"/>
                <a:gd name="adj2" fmla="val -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 rot="2619367">
              <a:off x="6767215" y="2995073"/>
              <a:ext cx="1014862" cy="52458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4860032" y="764704"/>
            <a:ext cx="3384376" cy="2160240"/>
            <a:chOff x="1451478" y="1695457"/>
            <a:chExt cx="5643225" cy="3793855"/>
          </a:xfrm>
        </p:grpSpPr>
        <p:sp>
          <p:nvSpPr>
            <p:cNvPr id="44" name="Полилиния 43"/>
            <p:cNvSpPr/>
            <p:nvPr/>
          </p:nvSpPr>
          <p:spPr>
            <a:xfrm rot="20887955">
              <a:off x="5198462" y="298176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2996208" y="312744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олилиния 45"/>
            <p:cNvSpPr/>
            <p:nvPr/>
          </p:nvSpPr>
          <p:spPr>
            <a:xfrm rot="20430582">
              <a:off x="3644280" y="3199453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олилиния 46"/>
            <p:cNvSpPr/>
            <p:nvPr/>
          </p:nvSpPr>
          <p:spPr>
            <a:xfrm rot="19825556">
              <a:off x="5997861" y="319048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Выноска-облако 47"/>
            <p:cNvSpPr/>
            <p:nvPr/>
          </p:nvSpPr>
          <p:spPr>
            <a:xfrm rot="11265184">
              <a:off x="2821927" y="1695457"/>
              <a:ext cx="4272776" cy="3043465"/>
            </a:xfrm>
            <a:prstGeom prst="cloudCallout">
              <a:avLst>
                <a:gd name="adj1" fmla="val 3833"/>
                <a:gd name="adj2" fmla="val -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 rot="322722">
              <a:off x="2165362" y="1982467"/>
              <a:ext cx="1318025" cy="19013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олилиния 49"/>
            <p:cNvSpPr/>
            <p:nvPr/>
          </p:nvSpPr>
          <p:spPr>
            <a:xfrm rot="20465420">
              <a:off x="1451478" y="2397278"/>
              <a:ext cx="1049438" cy="775504"/>
            </a:xfrm>
            <a:custGeom>
              <a:avLst/>
              <a:gdLst>
                <a:gd name="connsiteX0" fmla="*/ 1047509 w 1049438"/>
                <a:gd name="connsiteY0" fmla="*/ 65590 h 775504"/>
                <a:gd name="connsiteX1" fmla="*/ 503499 w 1049438"/>
                <a:gd name="connsiteY1" fmla="*/ 285509 h 775504"/>
                <a:gd name="connsiteX2" fmla="*/ 109959 w 1049438"/>
                <a:gd name="connsiteY2" fmla="*/ 308658 h 775504"/>
                <a:gd name="connsiteX3" fmla="*/ 63661 w 1049438"/>
                <a:gd name="connsiteY3" fmla="*/ 679048 h 775504"/>
                <a:gd name="connsiteX4" fmla="*/ 491924 w 1049438"/>
                <a:gd name="connsiteY4" fmla="*/ 679048 h 775504"/>
                <a:gd name="connsiteX5" fmla="*/ 1047509 w 1049438"/>
                <a:gd name="connsiteY5" fmla="*/ 65590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438" h="775504">
                  <a:moveTo>
                    <a:pt x="1047509" y="65590"/>
                  </a:moveTo>
                  <a:cubicBezTo>
                    <a:pt x="1049438" y="0"/>
                    <a:pt x="659757" y="244998"/>
                    <a:pt x="503499" y="285509"/>
                  </a:cubicBezTo>
                  <a:cubicBezTo>
                    <a:pt x="347241" y="326020"/>
                    <a:pt x="183265" y="243068"/>
                    <a:pt x="109959" y="308658"/>
                  </a:cubicBezTo>
                  <a:cubicBezTo>
                    <a:pt x="36653" y="374248"/>
                    <a:pt x="0" y="617316"/>
                    <a:pt x="63661" y="679048"/>
                  </a:cubicBezTo>
                  <a:cubicBezTo>
                    <a:pt x="127322" y="740780"/>
                    <a:pt x="327949" y="775504"/>
                    <a:pt x="491924" y="679048"/>
                  </a:cubicBezTo>
                  <a:cubicBezTo>
                    <a:pt x="655899" y="582592"/>
                    <a:pt x="1045580" y="131180"/>
                    <a:pt x="1047509" y="6559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олилиния 50"/>
            <p:cNvSpPr/>
            <p:nvPr/>
          </p:nvSpPr>
          <p:spPr>
            <a:xfrm rot="1562086" flipH="1">
              <a:off x="3190234" y="2499833"/>
              <a:ext cx="1049438" cy="775504"/>
            </a:xfrm>
            <a:custGeom>
              <a:avLst/>
              <a:gdLst>
                <a:gd name="connsiteX0" fmla="*/ 1047509 w 1049438"/>
                <a:gd name="connsiteY0" fmla="*/ 65590 h 775504"/>
                <a:gd name="connsiteX1" fmla="*/ 503499 w 1049438"/>
                <a:gd name="connsiteY1" fmla="*/ 285509 h 775504"/>
                <a:gd name="connsiteX2" fmla="*/ 109959 w 1049438"/>
                <a:gd name="connsiteY2" fmla="*/ 308658 h 775504"/>
                <a:gd name="connsiteX3" fmla="*/ 63661 w 1049438"/>
                <a:gd name="connsiteY3" fmla="*/ 679048 h 775504"/>
                <a:gd name="connsiteX4" fmla="*/ 491924 w 1049438"/>
                <a:gd name="connsiteY4" fmla="*/ 679048 h 775504"/>
                <a:gd name="connsiteX5" fmla="*/ 1047509 w 1049438"/>
                <a:gd name="connsiteY5" fmla="*/ 65590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438" h="775504">
                  <a:moveTo>
                    <a:pt x="1047509" y="65590"/>
                  </a:moveTo>
                  <a:cubicBezTo>
                    <a:pt x="1049438" y="0"/>
                    <a:pt x="659757" y="244998"/>
                    <a:pt x="503499" y="285509"/>
                  </a:cubicBezTo>
                  <a:cubicBezTo>
                    <a:pt x="347241" y="326020"/>
                    <a:pt x="183265" y="243068"/>
                    <a:pt x="109959" y="308658"/>
                  </a:cubicBezTo>
                  <a:cubicBezTo>
                    <a:pt x="36653" y="374248"/>
                    <a:pt x="0" y="617316"/>
                    <a:pt x="63661" y="679048"/>
                  </a:cubicBezTo>
                  <a:cubicBezTo>
                    <a:pt x="127322" y="740780"/>
                    <a:pt x="327949" y="775504"/>
                    <a:pt x="491924" y="679048"/>
                  </a:cubicBezTo>
                  <a:cubicBezTo>
                    <a:pt x="655899" y="582592"/>
                    <a:pt x="1045580" y="131180"/>
                    <a:pt x="1047509" y="6559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4788024" y="3573016"/>
            <a:ext cx="3744416" cy="2304256"/>
            <a:chOff x="1299078" y="1449414"/>
            <a:chExt cx="6330599" cy="4067818"/>
          </a:xfrm>
        </p:grpSpPr>
        <p:sp>
          <p:nvSpPr>
            <p:cNvPr id="54" name="Полилиния 53"/>
            <p:cNvSpPr/>
            <p:nvPr/>
          </p:nvSpPr>
          <p:spPr>
            <a:xfrm rot="20887955">
              <a:off x="5046062" y="282936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5012093" y="4795320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 55"/>
            <p:cNvSpPr/>
            <p:nvPr/>
          </p:nvSpPr>
          <p:spPr>
            <a:xfrm>
              <a:off x="2843808" y="297504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олилиния 56"/>
            <p:cNvSpPr/>
            <p:nvPr/>
          </p:nvSpPr>
          <p:spPr>
            <a:xfrm rot="509920">
              <a:off x="2577298" y="4894774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 rot="20430582">
              <a:off x="3491880" y="3047053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>
              <a:off x="3605037" y="4988689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 rot="19825556">
              <a:off x="5845461" y="303808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олилиния 60"/>
            <p:cNvSpPr/>
            <p:nvPr/>
          </p:nvSpPr>
          <p:spPr>
            <a:xfrm rot="20994974">
              <a:off x="6172325" y="4925974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Выноска-облако 61"/>
            <p:cNvSpPr/>
            <p:nvPr/>
          </p:nvSpPr>
          <p:spPr>
            <a:xfrm rot="11265184">
              <a:off x="2669527" y="1543057"/>
              <a:ext cx="4272776" cy="3043465"/>
            </a:xfrm>
            <a:prstGeom prst="cloudCallout">
              <a:avLst>
                <a:gd name="adj1" fmla="val 3833"/>
                <a:gd name="adj2" fmla="val -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 rot="322722">
              <a:off x="2012962" y="1830067"/>
              <a:ext cx="1318025" cy="19013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олилиния 63"/>
            <p:cNvSpPr/>
            <p:nvPr/>
          </p:nvSpPr>
          <p:spPr>
            <a:xfrm rot="20465420">
              <a:off x="1299078" y="2244878"/>
              <a:ext cx="1049438" cy="775504"/>
            </a:xfrm>
            <a:custGeom>
              <a:avLst/>
              <a:gdLst>
                <a:gd name="connsiteX0" fmla="*/ 1047509 w 1049438"/>
                <a:gd name="connsiteY0" fmla="*/ 65590 h 775504"/>
                <a:gd name="connsiteX1" fmla="*/ 503499 w 1049438"/>
                <a:gd name="connsiteY1" fmla="*/ 285509 h 775504"/>
                <a:gd name="connsiteX2" fmla="*/ 109959 w 1049438"/>
                <a:gd name="connsiteY2" fmla="*/ 308658 h 775504"/>
                <a:gd name="connsiteX3" fmla="*/ 63661 w 1049438"/>
                <a:gd name="connsiteY3" fmla="*/ 679048 h 775504"/>
                <a:gd name="connsiteX4" fmla="*/ 491924 w 1049438"/>
                <a:gd name="connsiteY4" fmla="*/ 679048 h 775504"/>
                <a:gd name="connsiteX5" fmla="*/ 1047509 w 1049438"/>
                <a:gd name="connsiteY5" fmla="*/ 65590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438" h="775504">
                  <a:moveTo>
                    <a:pt x="1047509" y="65590"/>
                  </a:moveTo>
                  <a:cubicBezTo>
                    <a:pt x="1049438" y="0"/>
                    <a:pt x="659757" y="244998"/>
                    <a:pt x="503499" y="285509"/>
                  </a:cubicBezTo>
                  <a:cubicBezTo>
                    <a:pt x="347241" y="326020"/>
                    <a:pt x="183265" y="243068"/>
                    <a:pt x="109959" y="308658"/>
                  </a:cubicBezTo>
                  <a:cubicBezTo>
                    <a:pt x="36653" y="374248"/>
                    <a:pt x="0" y="617316"/>
                    <a:pt x="63661" y="679048"/>
                  </a:cubicBezTo>
                  <a:cubicBezTo>
                    <a:pt x="127322" y="740780"/>
                    <a:pt x="327949" y="775504"/>
                    <a:pt x="491924" y="679048"/>
                  </a:cubicBezTo>
                  <a:cubicBezTo>
                    <a:pt x="655899" y="582592"/>
                    <a:pt x="1045580" y="131180"/>
                    <a:pt x="1047509" y="6559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олилиния 64"/>
            <p:cNvSpPr/>
            <p:nvPr/>
          </p:nvSpPr>
          <p:spPr>
            <a:xfrm rot="1562086" flipH="1">
              <a:off x="3037834" y="2347433"/>
              <a:ext cx="1049438" cy="775504"/>
            </a:xfrm>
            <a:custGeom>
              <a:avLst/>
              <a:gdLst>
                <a:gd name="connsiteX0" fmla="*/ 1047509 w 1049438"/>
                <a:gd name="connsiteY0" fmla="*/ 65590 h 775504"/>
                <a:gd name="connsiteX1" fmla="*/ 503499 w 1049438"/>
                <a:gd name="connsiteY1" fmla="*/ 285509 h 775504"/>
                <a:gd name="connsiteX2" fmla="*/ 109959 w 1049438"/>
                <a:gd name="connsiteY2" fmla="*/ 308658 h 775504"/>
                <a:gd name="connsiteX3" fmla="*/ 63661 w 1049438"/>
                <a:gd name="connsiteY3" fmla="*/ 679048 h 775504"/>
                <a:gd name="connsiteX4" fmla="*/ 491924 w 1049438"/>
                <a:gd name="connsiteY4" fmla="*/ 679048 h 775504"/>
                <a:gd name="connsiteX5" fmla="*/ 1047509 w 1049438"/>
                <a:gd name="connsiteY5" fmla="*/ 65590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438" h="775504">
                  <a:moveTo>
                    <a:pt x="1047509" y="65590"/>
                  </a:moveTo>
                  <a:cubicBezTo>
                    <a:pt x="1049438" y="0"/>
                    <a:pt x="659757" y="244998"/>
                    <a:pt x="503499" y="285509"/>
                  </a:cubicBezTo>
                  <a:cubicBezTo>
                    <a:pt x="347241" y="326020"/>
                    <a:pt x="183265" y="243068"/>
                    <a:pt x="109959" y="308658"/>
                  </a:cubicBezTo>
                  <a:cubicBezTo>
                    <a:pt x="36653" y="374248"/>
                    <a:pt x="0" y="617316"/>
                    <a:pt x="63661" y="679048"/>
                  </a:cubicBezTo>
                  <a:cubicBezTo>
                    <a:pt x="127322" y="740780"/>
                    <a:pt x="327949" y="775504"/>
                    <a:pt x="491924" y="679048"/>
                  </a:cubicBezTo>
                  <a:cubicBezTo>
                    <a:pt x="655899" y="582592"/>
                    <a:pt x="1045580" y="131180"/>
                    <a:pt x="1047509" y="6559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Выноска-облако 65"/>
            <p:cNvSpPr/>
            <p:nvPr/>
          </p:nvSpPr>
          <p:spPr>
            <a:xfrm rot="11265184">
              <a:off x="1895169" y="1449414"/>
              <a:ext cx="1680875" cy="1035194"/>
            </a:xfrm>
            <a:prstGeom prst="cloudCallout">
              <a:avLst>
                <a:gd name="adj1" fmla="val 3833"/>
                <a:gd name="adj2" fmla="val -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 rot="2619367">
              <a:off x="6614815" y="2842673"/>
              <a:ext cx="1014862" cy="52458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2144208" y="2838803"/>
              <a:ext cx="1008112" cy="900080"/>
              <a:chOff x="1858846" y="2924944"/>
              <a:chExt cx="1008112" cy="900080"/>
            </a:xfrm>
          </p:grpSpPr>
          <p:grpSp>
            <p:nvGrpSpPr>
              <p:cNvPr id="69" name="Группа 31"/>
              <p:cNvGrpSpPr/>
              <p:nvPr/>
            </p:nvGrpSpPr>
            <p:grpSpPr>
              <a:xfrm>
                <a:off x="1858846" y="2924944"/>
                <a:ext cx="1008112" cy="720080"/>
                <a:chOff x="1835696" y="2924944"/>
                <a:chExt cx="1008112" cy="720080"/>
              </a:xfrm>
            </p:grpSpPr>
            <p:sp>
              <p:nvSpPr>
                <p:cNvPr id="71" name="Овал 70"/>
                <p:cNvSpPr/>
                <p:nvPr/>
              </p:nvSpPr>
              <p:spPr>
                <a:xfrm>
                  <a:off x="2051720" y="3068960"/>
                  <a:ext cx="504056" cy="57606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2" name="Овал 71"/>
                <p:cNvSpPr/>
                <p:nvPr/>
              </p:nvSpPr>
              <p:spPr>
                <a:xfrm>
                  <a:off x="1835696" y="2924944"/>
                  <a:ext cx="1008112" cy="57606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70" name="Прямая соединительная линия 69"/>
              <p:cNvCxnSpPr/>
              <p:nvPr/>
            </p:nvCxnSpPr>
            <p:spPr>
              <a:xfrm flipH="1">
                <a:off x="2332222" y="3645024"/>
                <a:ext cx="0" cy="180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Овал 72"/>
            <p:cNvSpPr/>
            <p:nvPr/>
          </p:nvSpPr>
          <p:spPr>
            <a:xfrm>
              <a:off x="2913146" y="2746203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2121058" y="270892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6" name="Скругленный прямоугольник 75">
            <a:hlinkClick r:id="rId3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7524328" y="5949280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33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2973659" y="1115122"/>
            <a:ext cx="650488" cy="605883"/>
          </a:xfrm>
          <a:custGeom>
            <a:avLst/>
            <a:gdLst>
              <a:gd name="connsiteX0" fmla="*/ 572429 w 650488"/>
              <a:gd name="connsiteY0" fmla="*/ 189571 h 605883"/>
              <a:gd name="connsiteX1" fmla="*/ 505521 w 650488"/>
              <a:gd name="connsiteY1" fmla="*/ 78058 h 605883"/>
              <a:gd name="connsiteX2" fmla="*/ 315951 w 650488"/>
              <a:gd name="connsiteY2" fmla="*/ 11151 h 605883"/>
              <a:gd name="connsiteX3" fmla="*/ 92926 w 650488"/>
              <a:gd name="connsiteY3" fmla="*/ 144966 h 605883"/>
              <a:gd name="connsiteX4" fmla="*/ 3717 w 650488"/>
              <a:gd name="connsiteY4" fmla="*/ 367990 h 605883"/>
              <a:gd name="connsiteX5" fmla="*/ 70624 w 650488"/>
              <a:gd name="connsiteY5" fmla="*/ 535258 h 605883"/>
              <a:gd name="connsiteX6" fmla="*/ 360556 w 650488"/>
              <a:gd name="connsiteY6" fmla="*/ 579863 h 605883"/>
              <a:gd name="connsiteX7" fmla="*/ 617034 w 650488"/>
              <a:gd name="connsiteY7" fmla="*/ 379141 h 605883"/>
              <a:gd name="connsiteX8" fmla="*/ 572429 w 650488"/>
              <a:gd name="connsiteY8" fmla="*/ 189571 h 60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0488" h="605883">
                <a:moveTo>
                  <a:pt x="572429" y="189571"/>
                </a:moveTo>
                <a:cubicBezTo>
                  <a:pt x="553844" y="139391"/>
                  <a:pt x="548267" y="107795"/>
                  <a:pt x="505521" y="78058"/>
                </a:cubicBezTo>
                <a:cubicBezTo>
                  <a:pt x="462775" y="48321"/>
                  <a:pt x="384717" y="0"/>
                  <a:pt x="315951" y="11151"/>
                </a:cubicBezTo>
                <a:cubicBezTo>
                  <a:pt x="247185" y="22302"/>
                  <a:pt x="144965" y="85493"/>
                  <a:pt x="92926" y="144966"/>
                </a:cubicBezTo>
                <a:cubicBezTo>
                  <a:pt x="40887" y="204439"/>
                  <a:pt x="7434" y="302941"/>
                  <a:pt x="3717" y="367990"/>
                </a:cubicBezTo>
                <a:cubicBezTo>
                  <a:pt x="0" y="433039"/>
                  <a:pt x="11151" y="499946"/>
                  <a:pt x="70624" y="535258"/>
                </a:cubicBezTo>
                <a:cubicBezTo>
                  <a:pt x="130097" y="570570"/>
                  <a:pt x="269488" y="605883"/>
                  <a:pt x="360556" y="579863"/>
                </a:cubicBezTo>
                <a:cubicBezTo>
                  <a:pt x="451624" y="553843"/>
                  <a:pt x="583580" y="447907"/>
                  <a:pt x="617034" y="379141"/>
                </a:cubicBezTo>
                <a:cubicBezTo>
                  <a:pt x="650488" y="310375"/>
                  <a:pt x="591014" y="239751"/>
                  <a:pt x="572429" y="18957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20654796">
            <a:off x="2602505" y="1316600"/>
            <a:ext cx="1795850" cy="152761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54259" y="1747941"/>
            <a:ext cx="1071570" cy="107157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276600" y="2200507"/>
            <a:ext cx="1499839" cy="1652239"/>
          </a:xfrm>
          <a:custGeom>
            <a:avLst/>
            <a:gdLst>
              <a:gd name="connsiteX0" fmla="*/ 369849 w 1499839"/>
              <a:gd name="connsiteY0" fmla="*/ 1624361 h 1652239"/>
              <a:gd name="connsiteX1" fmla="*/ 213732 w 1499839"/>
              <a:gd name="connsiteY1" fmla="*/ 1334430 h 1652239"/>
              <a:gd name="connsiteX2" fmla="*/ 35312 w 1499839"/>
              <a:gd name="connsiteY2" fmla="*/ 888381 h 1652239"/>
              <a:gd name="connsiteX3" fmla="*/ 13010 w 1499839"/>
              <a:gd name="connsiteY3" fmla="*/ 598449 h 1652239"/>
              <a:gd name="connsiteX4" fmla="*/ 113371 w 1499839"/>
              <a:gd name="connsiteY4" fmla="*/ 330820 h 1652239"/>
              <a:gd name="connsiteX5" fmla="*/ 682083 w 1499839"/>
              <a:gd name="connsiteY5" fmla="*/ 52039 h 1652239"/>
              <a:gd name="connsiteX6" fmla="*/ 949712 w 1499839"/>
              <a:gd name="connsiteY6" fmla="*/ 18586 h 1652239"/>
              <a:gd name="connsiteX7" fmla="*/ 1016620 w 1499839"/>
              <a:gd name="connsiteY7" fmla="*/ 85493 h 1652239"/>
              <a:gd name="connsiteX8" fmla="*/ 1050073 w 1499839"/>
              <a:gd name="connsiteY8" fmla="*/ 286215 h 1652239"/>
              <a:gd name="connsiteX9" fmla="*/ 1172737 w 1499839"/>
              <a:gd name="connsiteY9" fmla="*/ 509239 h 1652239"/>
              <a:gd name="connsiteX10" fmla="*/ 1340005 w 1499839"/>
              <a:gd name="connsiteY10" fmla="*/ 643054 h 1652239"/>
              <a:gd name="connsiteX11" fmla="*/ 1484971 w 1499839"/>
              <a:gd name="connsiteY11" fmla="*/ 810322 h 1652239"/>
              <a:gd name="connsiteX12" fmla="*/ 1250795 w 1499839"/>
              <a:gd name="connsiteY12" fmla="*/ 1267522 h 1652239"/>
              <a:gd name="connsiteX13" fmla="*/ 927410 w 1499839"/>
              <a:gd name="connsiteY13" fmla="*/ 1434791 h 1652239"/>
              <a:gd name="connsiteX14" fmla="*/ 548268 w 1499839"/>
              <a:gd name="connsiteY14" fmla="*/ 1501698 h 1652239"/>
              <a:gd name="connsiteX15" fmla="*/ 369849 w 1499839"/>
              <a:gd name="connsiteY15" fmla="*/ 1624361 h 165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99839" h="1652239">
                <a:moveTo>
                  <a:pt x="369849" y="1624361"/>
                </a:moveTo>
                <a:cubicBezTo>
                  <a:pt x="314093" y="1596483"/>
                  <a:pt x="269488" y="1457093"/>
                  <a:pt x="213732" y="1334430"/>
                </a:cubicBezTo>
                <a:cubicBezTo>
                  <a:pt x="157976" y="1211767"/>
                  <a:pt x="68766" y="1011045"/>
                  <a:pt x="35312" y="888381"/>
                </a:cubicBezTo>
                <a:cubicBezTo>
                  <a:pt x="1858" y="765718"/>
                  <a:pt x="0" y="691376"/>
                  <a:pt x="13010" y="598449"/>
                </a:cubicBezTo>
                <a:cubicBezTo>
                  <a:pt x="26020" y="505522"/>
                  <a:pt x="1859" y="421888"/>
                  <a:pt x="113371" y="330820"/>
                </a:cubicBezTo>
                <a:cubicBezTo>
                  <a:pt x="224883" y="239752"/>
                  <a:pt x="542693" y="104078"/>
                  <a:pt x="682083" y="52039"/>
                </a:cubicBezTo>
                <a:cubicBezTo>
                  <a:pt x="821473" y="0"/>
                  <a:pt x="893956" y="13010"/>
                  <a:pt x="949712" y="18586"/>
                </a:cubicBezTo>
                <a:cubicBezTo>
                  <a:pt x="1005468" y="24162"/>
                  <a:pt x="999893" y="40888"/>
                  <a:pt x="1016620" y="85493"/>
                </a:cubicBezTo>
                <a:cubicBezTo>
                  <a:pt x="1033347" y="130098"/>
                  <a:pt x="1024054" y="215591"/>
                  <a:pt x="1050073" y="286215"/>
                </a:cubicBezTo>
                <a:cubicBezTo>
                  <a:pt x="1076093" y="356839"/>
                  <a:pt x="1124415" y="449766"/>
                  <a:pt x="1172737" y="509239"/>
                </a:cubicBezTo>
                <a:cubicBezTo>
                  <a:pt x="1221059" y="568712"/>
                  <a:pt x="1287966" y="592874"/>
                  <a:pt x="1340005" y="643054"/>
                </a:cubicBezTo>
                <a:cubicBezTo>
                  <a:pt x="1392044" y="693234"/>
                  <a:pt x="1499839" y="706244"/>
                  <a:pt x="1484971" y="810322"/>
                </a:cubicBezTo>
                <a:cubicBezTo>
                  <a:pt x="1470103" y="914400"/>
                  <a:pt x="1343722" y="1163444"/>
                  <a:pt x="1250795" y="1267522"/>
                </a:cubicBezTo>
                <a:cubicBezTo>
                  <a:pt x="1157868" y="1371600"/>
                  <a:pt x="1044498" y="1395762"/>
                  <a:pt x="927410" y="1434791"/>
                </a:cubicBezTo>
                <a:cubicBezTo>
                  <a:pt x="810322" y="1473820"/>
                  <a:pt x="641195" y="1475679"/>
                  <a:pt x="548268" y="1501698"/>
                </a:cubicBezTo>
                <a:cubicBezTo>
                  <a:pt x="455341" y="1527718"/>
                  <a:pt x="425605" y="1652239"/>
                  <a:pt x="369849" y="162436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618571" y="3466171"/>
            <a:ext cx="494371" cy="1841809"/>
          </a:xfrm>
          <a:custGeom>
            <a:avLst/>
            <a:gdLst>
              <a:gd name="connsiteX0" fmla="*/ 16727 w 494371"/>
              <a:gd name="connsiteY0" fmla="*/ 247185 h 1841809"/>
              <a:gd name="connsiteX1" fmla="*/ 117088 w 494371"/>
              <a:gd name="connsiteY1" fmla="*/ 670931 h 1841809"/>
              <a:gd name="connsiteX2" fmla="*/ 150541 w 494371"/>
              <a:gd name="connsiteY2" fmla="*/ 1027770 h 1841809"/>
              <a:gd name="connsiteX3" fmla="*/ 139390 w 494371"/>
              <a:gd name="connsiteY3" fmla="*/ 1429214 h 1841809"/>
              <a:gd name="connsiteX4" fmla="*/ 39029 w 494371"/>
              <a:gd name="connsiteY4" fmla="*/ 1685692 h 1841809"/>
              <a:gd name="connsiteX5" fmla="*/ 50180 w 494371"/>
              <a:gd name="connsiteY5" fmla="*/ 1763751 h 1841809"/>
              <a:gd name="connsiteX6" fmla="*/ 83634 w 494371"/>
              <a:gd name="connsiteY6" fmla="*/ 1830658 h 1841809"/>
              <a:gd name="connsiteX7" fmla="*/ 262053 w 494371"/>
              <a:gd name="connsiteY7" fmla="*/ 1830658 h 1841809"/>
              <a:gd name="connsiteX8" fmla="*/ 418170 w 494371"/>
              <a:gd name="connsiteY8" fmla="*/ 1786053 h 1841809"/>
              <a:gd name="connsiteX9" fmla="*/ 485078 w 494371"/>
              <a:gd name="connsiteY9" fmla="*/ 1563029 h 1841809"/>
              <a:gd name="connsiteX10" fmla="*/ 473927 w 494371"/>
              <a:gd name="connsiteY10" fmla="*/ 1172736 h 1841809"/>
              <a:gd name="connsiteX11" fmla="*/ 407019 w 494371"/>
              <a:gd name="connsiteY11" fmla="*/ 726688 h 1841809"/>
              <a:gd name="connsiteX12" fmla="*/ 217449 w 494371"/>
              <a:gd name="connsiteY12" fmla="*/ 79917 h 1841809"/>
              <a:gd name="connsiteX13" fmla="*/ 16727 w 494371"/>
              <a:gd name="connsiteY13" fmla="*/ 247185 h 184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4371" h="1841809">
                <a:moveTo>
                  <a:pt x="16727" y="247185"/>
                </a:moveTo>
                <a:cubicBezTo>
                  <a:pt x="0" y="345687"/>
                  <a:pt x="94786" y="540834"/>
                  <a:pt x="117088" y="670931"/>
                </a:cubicBezTo>
                <a:cubicBezTo>
                  <a:pt x="139390" y="801028"/>
                  <a:pt x="146824" y="901390"/>
                  <a:pt x="150541" y="1027770"/>
                </a:cubicBezTo>
                <a:cubicBezTo>
                  <a:pt x="154258" y="1154150"/>
                  <a:pt x="157975" y="1319560"/>
                  <a:pt x="139390" y="1429214"/>
                </a:cubicBezTo>
                <a:cubicBezTo>
                  <a:pt x="120805" y="1538868"/>
                  <a:pt x="53897" y="1629936"/>
                  <a:pt x="39029" y="1685692"/>
                </a:cubicBezTo>
                <a:cubicBezTo>
                  <a:pt x="24161" y="1741448"/>
                  <a:pt x="42746" y="1739590"/>
                  <a:pt x="50180" y="1763751"/>
                </a:cubicBezTo>
                <a:cubicBezTo>
                  <a:pt x="57614" y="1787912"/>
                  <a:pt x="48322" y="1819507"/>
                  <a:pt x="83634" y="1830658"/>
                </a:cubicBezTo>
                <a:cubicBezTo>
                  <a:pt x="118946" y="1841809"/>
                  <a:pt x="206297" y="1838092"/>
                  <a:pt x="262053" y="1830658"/>
                </a:cubicBezTo>
                <a:cubicBezTo>
                  <a:pt x="317809" y="1823224"/>
                  <a:pt x="380999" y="1830658"/>
                  <a:pt x="418170" y="1786053"/>
                </a:cubicBezTo>
                <a:cubicBezTo>
                  <a:pt x="455341" y="1741448"/>
                  <a:pt x="475785" y="1665249"/>
                  <a:pt x="485078" y="1563029"/>
                </a:cubicBezTo>
                <a:cubicBezTo>
                  <a:pt x="494371" y="1460810"/>
                  <a:pt x="486937" y="1312126"/>
                  <a:pt x="473927" y="1172736"/>
                </a:cubicBezTo>
                <a:cubicBezTo>
                  <a:pt x="460917" y="1033346"/>
                  <a:pt x="449765" y="908825"/>
                  <a:pt x="407019" y="726688"/>
                </a:cubicBezTo>
                <a:cubicBezTo>
                  <a:pt x="364273" y="544552"/>
                  <a:pt x="284356" y="159834"/>
                  <a:pt x="217449" y="79917"/>
                </a:cubicBezTo>
                <a:cubicBezTo>
                  <a:pt x="150542" y="0"/>
                  <a:pt x="33454" y="148683"/>
                  <a:pt x="16727" y="24718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148254" y="4133385"/>
            <a:ext cx="618893" cy="1360449"/>
          </a:xfrm>
          <a:custGeom>
            <a:avLst/>
            <a:gdLst>
              <a:gd name="connsiteX0" fmla="*/ 78058 w 618893"/>
              <a:gd name="connsiteY0" fmla="*/ 92927 h 1360449"/>
              <a:gd name="connsiteX1" fmla="*/ 89209 w 618893"/>
              <a:gd name="connsiteY1" fmla="*/ 460917 h 1360449"/>
              <a:gd name="connsiteX2" fmla="*/ 33453 w 618893"/>
              <a:gd name="connsiteY2" fmla="*/ 1051932 h 1360449"/>
              <a:gd name="connsiteX3" fmla="*/ 0 w 618893"/>
              <a:gd name="connsiteY3" fmla="*/ 1230352 h 1360449"/>
              <a:gd name="connsiteX4" fmla="*/ 33453 w 618893"/>
              <a:gd name="connsiteY4" fmla="*/ 1330713 h 1360449"/>
              <a:gd name="connsiteX5" fmla="*/ 156117 w 618893"/>
              <a:gd name="connsiteY5" fmla="*/ 1341864 h 1360449"/>
              <a:gd name="connsiteX6" fmla="*/ 390292 w 618893"/>
              <a:gd name="connsiteY6" fmla="*/ 1297259 h 1360449"/>
              <a:gd name="connsiteX7" fmla="*/ 434897 w 618893"/>
              <a:gd name="connsiteY7" fmla="*/ 962722 h 1360449"/>
              <a:gd name="connsiteX8" fmla="*/ 512956 w 618893"/>
              <a:gd name="connsiteY8" fmla="*/ 538976 h 1360449"/>
              <a:gd name="connsiteX9" fmla="*/ 602166 w 618893"/>
              <a:gd name="connsiteY9" fmla="*/ 237893 h 1360449"/>
              <a:gd name="connsiteX10" fmla="*/ 412595 w 618893"/>
              <a:gd name="connsiteY10" fmla="*/ 37171 h 1360449"/>
              <a:gd name="connsiteX11" fmla="*/ 278780 w 618893"/>
              <a:gd name="connsiteY11" fmla="*/ 14869 h 1360449"/>
              <a:gd name="connsiteX12" fmla="*/ 78058 w 618893"/>
              <a:gd name="connsiteY12" fmla="*/ 92927 h 136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8893" h="1360449">
                <a:moveTo>
                  <a:pt x="78058" y="92927"/>
                </a:moveTo>
                <a:cubicBezTo>
                  <a:pt x="46463" y="167268"/>
                  <a:pt x="96643" y="301083"/>
                  <a:pt x="89209" y="460917"/>
                </a:cubicBezTo>
                <a:cubicBezTo>
                  <a:pt x="81775" y="620751"/>
                  <a:pt x="48321" y="923693"/>
                  <a:pt x="33453" y="1051932"/>
                </a:cubicBezTo>
                <a:cubicBezTo>
                  <a:pt x="18585" y="1180171"/>
                  <a:pt x="0" y="1183889"/>
                  <a:pt x="0" y="1230352"/>
                </a:cubicBezTo>
                <a:cubicBezTo>
                  <a:pt x="0" y="1276815"/>
                  <a:pt x="7434" y="1312128"/>
                  <a:pt x="33453" y="1330713"/>
                </a:cubicBezTo>
                <a:cubicBezTo>
                  <a:pt x="59472" y="1349298"/>
                  <a:pt x="96644" y="1347440"/>
                  <a:pt x="156117" y="1341864"/>
                </a:cubicBezTo>
                <a:cubicBezTo>
                  <a:pt x="215590" y="1336288"/>
                  <a:pt x="343829" y="1360449"/>
                  <a:pt x="390292" y="1297259"/>
                </a:cubicBezTo>
                <a:cubicBezTo>
                  <a:pt x="436755" y="1234069"/>
                  <a:pt x="414453" y="1089102"/>
                  <a:pt x="434897" y="962722"/>
                </a:cubicBezTo>
                <a:cubicBezTo>
                  <a:pt x="455341" y="836342"/>
                  <a:pt x="485078" y="659781"/>
                  <a:pt x="512956" y="538976"/>
                </a:cubicBezTo>
                <a:cubicBezTo>
                  <a:pt x="540834" y="418171"/>
                  <a:pt x="618893" y="321527"/>
                  <a:pt x="602166" y="237893"/>
                </a:cubicBezTo>
                <a:cubicBezTo>
                  <a:pt x="585439" y="154259"/>
                  <a:pt x="466493" y="74342"/>
                  <a:pt x="412595" y="37171"/>
                </a:cubicBezTo>
                <a:cubicBezTo>
                  <a:pt x="358697" y="0"/>
                  <a:pt x="332678" y="5576"/>
                  <a:pt x="278780" y="14869"/>
                </a:cubicBezTo>
                <a:cubicBezTo>
                  <a:pt x="224882" y="24162"/>
                  <a:pt x="109653" y="18586"/>
                  <a:pt x="78058" y="9292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432502" y="4016298"/>
            <a:ext cx="661640" cy="1137424"/>
          </a:xfrm>
          <a:custGeom>
            <a:avLst/>
            <a:gdLst>
              <a:gd name="connsiteX0" fmla="*/ 98503 w 661640"/>
              <a:gd name="connsiteY0" fmla="*/ 354980 h 1137424"/>
              <a:gd name="connsiteX1" fmla="*/ 76200 w 661640"/>
              <a:gd name="connsiteY1" fmla="*/ 700668 h 1137424"/>
              <a:gd name="connsiteX2" fmla="*/ 42747 w 661640"/>
              <a:gd name="connsiteY2" fmla="*/ 923692 h 1137424"/>
              <a:gd name="connsiteX3" fmla="*/ 9293 w 661640"/>
              <a:gd name="connsiteY3" fmla="*/ 1046356 h 1137424"/>
              <a:gd name="connsiteX4" fmla="*/ 98503 w 661640"/>
              <a:gd name="connsiteY4" fmla="*/ 1090961 h 1137424"/>
              <a:gd name="connsiteX5" fmla="*/ 265771 w 661640"/>
              <a:gd name="connsiteY5" fmla="*/ 1124414 h 1137424"/>
              <a:gd name="connsiteX6" fmla="*/ 377283 w 661640"/>
              <a:gd name="connsiteY6" fmla="*/ 1079809 h 1137424"/>
              <a:gd name="connsiteX7" fmla="*/ 499947 w 661640"/>
              <a:gd name="connsiteY7" fmla="*/ 778726 h 1137424"/>
              <a:gd name="connsiteX8" fmla="*/ 611459 w 661640"/>
              <a:gd name="connsiteY8" fmla="*/ 410736 h 1137424"/>
              <a:gd name="connsiteX9" fmla="*/ 589157 w 661640"/>
              <a:gd name="connsiteY9" fmla="*/ 98502 h 1137424"/>
              <a:gd name="connsiteX10" fmla="*/ 176561 w 661640"/>
              <a:gd name="connsiteY10" fmla="*/ 42746 h 1137424"/>
              <a:gd name="connsiteX11" fmla="*/ 98503 w 661640"/>
              <a:gd name="connsiteY11" fmla="*/ 354980 h 113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1640" h="1137424">
                <a:moveTo>
                  <a:pt x="98503" y="354980"/>
                </a:moveTo>
                <a:cubicBezTo>
                  <a:pt x="81776" y="464634"/>
                  <a:pt x="85493" y="605883"/>
                  <a:pt x="76200" y="700668"/>
                </a:cubicBezTo>
                <a:cubicBezTo>
                  <a:pt x="66907" y="795453"/>
                  <a:pt x="53898" y="866077"/>
                  <a:pt x="42747" y="923692"/>
                </a:cubicBezTo>
                <a:cubicBezTo>
                  <a:pt x="31596" y="981307"/>
                  <a:pt x="0" y="1018478"/>
                  <a:pt x="9293" y="1046356"/>
                </a:cubicBezTo>
                <a:cubicBezTo>
                  <a:pt x="18586" y="1074234"/>
                  <a:pt x="55757" y="1077951"/>
                  <a:pt x="98503" y="1090961"/>
                </a:cubicBezTo>
                <a:cubicBezTo>
                  <a:pt x="141249" y="1103971"/>
                  <a:pt x="219308" y="1126273"/>
                  <a:pt x="265771" y="1124414"/>
                </a:cubicBezTo>
                <a:cubicBezTo>
                  <a:pt x="312234" y="1122555"/>
                  <a:pt x="338254" y="1137424"/>
                  <a:pt x="377283" y="1079809"/>
                </a:cubicBezTo>
                <a:cubicBezTo>
                  <a:pt x="416312" y="1022194"/>
                  <a:pt x="460918" y="890238"/>
                  <a:pt x="499947" y="778726"/>
                </a:cubicBezTo>
                <a:cubicBezTo>
                  <a:pt x="538976" y="667214"/>
                  <a:pt x="596591" y="524107"/>
                  <a:pt x="611459" y="410736"/>
                </a:cubicBezTo>
                <a:cubicBezTo>
                  <a:pt x="626327" y="297365"/>
                  <a:pt x="661640" y="159834"/>
                  <a:pt x="589157" y="98502"/>
                </a:cubicBezTo>
                <a:cubicBezTo>
                  <a:pt x="516674" y="37170"/>
                  <a:pt x="256478" y="0"/>
                  <a:pt x="176561" y="42746"/>
                </a:cubicBezTo>
                <a:cubicBezTo>
                  <a:pt x="96644" y="85492"/>
                  <a:pt x="115230" y="245326"/>
                  <a:pt x="98503" y="35498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5971478" y="3434576"/>
            <a:ext cx="754566" cy="2055541"/>
          </a:xfrm>
          <a:custGeom>
            <a:avLst/>
            <a:gdLst>
              <a:gd name="connsiteX0" fmla="*/ 50181 w 754566"/>
              <a:gd name="connsiteY0" fmla="*/ 858644 h 2055541"/>
              <a:gd name="connsiteX1" fmla="*/ 94786 w 754566"/>
              <a:gd name="connsiteY1" fmla="*/ 1282390 h 2055541"/>
              <a:gd name="connsiteX2" fmla="*/ 83634 w 754566"/>
              <a:gd name="connsiteY2" fmla="*/ 1594624 h 2055541"/>
              <a:gd name="connsiteX3" fmla="*/ 5576 w 754566"/>
              <a:gd name="connsiteY3" fmla="*/ 1862253 h 2055541"/>
              <a:gd name="connsiteX4" fmla="*/ 50181 w 754566"/>
              <a:gd name="connsiteY4" fmla="*/ 1940312 h 2055541"/>
              <a:gd name="connsiteX5" fmla="*/ 250903 w 754566"/>
              <a:gd name="connsiteY5" fmla="*/ 2007219 h 2055541"/>
              <a:gd name="connsiteX6" fmla="*/ 485078 w 754566"/>
              <a:gd name="connsiteY6" fmla="*/ 1984917 h 2055541"/>
              <a:gd name="connsiteX7" fmla="*/ 618893 w 754566"/>
              <a:gd name="connsiteY7" fmla="*/ 1583473 h 2055541"/>
              <a:gd name="connsiteX8" fmla="*/ 741556 w 754566"/>
              <a:gd name="connsiteY8" fmla="*/ 1137424 h 2055541"/>
              <a:gd name="connsiteX9" fmla="*/ 696951 w 754566"/>
              <a:gd name="connsiteY9" fmla="*/ 869795 h 2055541"/>
              <a:gd name="connsiteX10" fmla="*/ 563137 w 754566"/>
              <a:gd name="connsiteY10" fmla="*/ 624468 h 2055541"/>
              <a:gd name="connsiteX11" fmla="*/ 540834 w 754566"/>
              <a:gd name="connsiteY11" fmla="*/ 78058 h 2055541"/>
              <a:gd name="connsiteX12" fmla="*/ 94786 w 754566"/>
              <a:gd name="connsiteY12" fmla="*/ 156117 h 2055541"/>
              <a:gd name="connsiteX13" fmla="*/ 16727 w 754566"/>
              <a:gd name="connsiteY13" fmla="*/ 602165 h 2055541"/>
              <a:gd name="connsiteX14" fmla="*/ 72483 w 754566"/>
              <a:gd name="connsiteY14" fmla="*/ 914400 h 2055541"/>
              <a:gd name="connsiteX15" fmla="*/ 39030 w 754566"/>
              <a:gd name="connsiteY15" fmla="*/ 936702 h 2055541"/>
              <a:gd name="connsiteX16" fmla="*/ 61332 w 754566"/>
              <a:gd name="connsiteY16" fmla="*/ 936702 h 205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4566" h="2055541">
                <a:moveTo>
                  <a:pt x="50181" y="858644"/>
                </a:moveTo>
                <a:cubicBezTo>
                  <a:pt x="69696" y="1009185"/>
                  <a:pt x="89211" y="1159727"/>
                  <a:pt x="94786" y="1282390"/>
                </a:cubicBezTo>
                <a:cubicBezTo>
                  <a:pt x="100361" y="1405053"/>
                  <a:pt x="98502" y="1497980"/>
                  <a:pt x="83634" y="1594624"/>
                </a:cubicBezTo>
                <a:cubicBezTo>
                  <a:pt x="68766" y="1691268"/>
                  <a:pt x="11152" y="1804638"/>
                  <a:pt x="5576" y="1862253"/>
                </a:cubicBezTo>
                <a:cubicBezTo>
                  <a:pt x="0" y="1919868"/>
                  <a:pt x="9293" y="1916151"/>
                  <a:pt x="50181" y="1940312"/>
                </a:cubicBezTo>
                <a:cubicBezTo>
                  <a:pt x="91069" y="1964473"/>
                  <a:pt x="178420" y="1999785"/>
                  <a:pt x="250903" y="2007219"/>
                </a:cubicBezTo>
                <a:cubicBezTo>
                  <a:pt x="323386" y="2014653"/>
                  <a:pt x="423746" y="2055541"/>
                  <a:pt x="485078" y="1984917"/>
                </a:cubicBezTo>
                <a:cubicBezTo>
                  <a:pt x="546410" y="1914293"/>
                  <a:pt x="576147" y="1724722"/>
                  <a:pt x="618893" y="1583473"/>
                </a:cubicBezTo>
                <a:cubicBezTo>
                  <a:pt x="661639" y="1442224"/>
                  <a:pt x="728546" y="1256370"/>
                  <a:pt x="741556" y="1137424"/>
                </a:cubicBezTo>
                <a:cubicBezTo>
                  <a:pt x="754566" y="1018478"/>
                  <a:pt x="726687" y="955287"/>
                  <a:pt x="696951" y="869795"/>
                </a:cubicBezTo>
                <a:cubicBezTo>
                  <a:pt x="667215" y="784303"/>
                  <a:pt x="589156" y="756424"/>
                  <a:pt x="563137" y="624468"/>
                </a:cubicBezTo>
                <a:cubicBezTo>
                  <a:pt x="537118" y="492512"/>
                  <a:pt x="618892" y="156116"/>
                  <a:pt x="540834" y="78058"/>
                </a:cubicBezTo>
                <a:cubicBezTo>
                  <a:pt x="462776" y="0"/>
                  <a:pt x="182137" y="68766"/>
                  <a:pt x="94786" y="156117"/>
                </a:cubicBezTo>
                <a:cubicBezTo>
                  <a:pt x="7435" y="243468"/>
                  <a:pt x="20444" y="475785"/>
                  <a:pt x="16727" y="602165"/>
                </a:cubicBezTo>
                <a:cubicBezTo>
                  <a:pt x="13010" y="728545"/>
                  <a:pt x="68766" y="858644"/>
                  <a:pt x="72483" y="914400"/>
                </a:cubicBezTo>
                <a:cubicBezTo>
                  <a:pt x="76200" y="970156"/>
                  <a:pt x="40889" y="932985"/>
                  <a:pt x="39030" y="936702"/>
                </a:cubicBezTo>
                <a:cubicBezTo>
                  <a:pt x="37171" y="940419"/>
                  <a:pt x="49251" y="938560"/>
                  <a:pt x="61332" y="936702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86116" y="5072074"/>
            <a:ext cx="785818" cy="5000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21356991">
            <a:off x="3802860" y="5313515"/>
            <a:ext cx="785818" cy="5000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72066" y="4929198"/>
            <a:ext cx="785818" cy="5000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715008" y="5286388"/>
            <a:ext cx="785818" cy="5000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056971" y="2096429"/>
            <a:ext cx="999893" cy="1367883"/>
          </a:xfrm>
          <a:custGeom>
            <a:avLst/>
            <a:gdLst>
              <a:gd name="connsiteX0" fmla="*/ 221166 w 999893"/>
              <a:gd name="connsiteY0" fmla="*/ 981308 h 1367883"/>
              <a:gd name="connsiteX1" fmla="*/ 499946 w 999893"/>
              <a:gd name="connsiteY1" fmla="*/ 880947 h 1367883"/>
              <a:gd name="connsiteX2" fmla="*/ 745273 w 999893"/>
              <a:gd name="connsiteY2" fmla="*/ 568712 h 1367883"/>
              <a:gd name="connsiteX3" fmla="*/ 912541 w 999893"/>
              <a:gd name="connsiteY3" fmla="*/ 55756 h 1367883"/>
              <a:gd name="connsiteX4" fmla="*/ 990600 w 999893"/>
              <a:gd name="connsiteY4" fmla="*/ 234176 h 1367883"/>
              <a:gd name="connsiteX5" fmla="*/ 968297 w 999893"/>
              <a:gd name="connsiteY5" fmla="*/ 646771 h 1367883"/>
              <a:gd name="connsiteX6" fmla="*/ 879088 w 999893"/>
              <a:gd name="connsiteY6" fmla="*/ 914400 h 1367883"/>
              <a:gd name="connsiteX7" fmla="*/ 656063 w 999893"/>
              <a:gd name="connsiteY7" fmla="*/ 1226634 h 1367883"/>
              <a:gd name="connsiteX8" fmla="*/ 410736 w 999893"/>
              <a:gd name="connsiteY8" fmla="*/ 1349298 h 1367883"/>
              <a:gd name="connsiteX9" fmla="*/ 65049 w 999893"/>
              <a:gd name="connsiteY9" fmla="*/ 1326995 h 1367883"/>
              <a:gd name="connsiteX10" fmla="*/ 31595 w 999893"/>
              <a:gd name="connsiteY10" fmla="*/ 1103971 h 1367883"/>
              <a:gd name="connsiteX11" fmla="*/ 221166 w 999893"/>
              <a:gd name="connsiteY11" fmla="*/ 981308 h 136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9893" h="1367883">
                <a:moveTo>
                  <a:pt x="221166" y="981308"/>
                </a:moveTo>
                <a:cubicBezTo>
                  <a:pt x="299224" y="944137"/>
                  <a:pt x="412595" y="949713"/>
                  <a:pt x="499946" y="880947"/>
                </a:cubicBezTo>
                <a:cubicBezTo>
                  <a:pt x="587297" y="812181"/>
                  <a:pt x="676507" y="706244"/>
                  <a:pt x="745273" y="568712"/>
                </a:cubicBezTo>
                <a:cubicBezTo>
                  <a:pt x="814039" y="431180"/>
                  <a:pt x="871653" y="111512"/>
                  <a:pt x="912541" y="55756"/>
                </a:cubicBezTo>
                <a:cubicBezTo>
                  <a:pt x="953429" y="0"/>
                  <a:pt x="981307" y="135673"/>
                  <a:pt x="990600" y="234176"/>
                </a:cubicBezTo>
                <a:cubicBezTo>
                  <a:pt x="999893" y="332679"/>
                  <a:pt x="986882" y="533400"/>
                  <a:pt x="968297" y="646771"/>
                </a:cubicBezTo>
                <a:cubicBezTo>
                  <a:pt x="949712" y="760142"/>
                  <a:pt x="931127" y="817756"/>
                  <a:pt x="879088" y="914400"/>
                </a:cubicBezTo>
                <a:cubicBezTo>
                  <a:pt x="827049" y="1011044"/>
                  <a:pt x="734122" y="1154151"/>
                  <a:pt x="656063" y="1226634"/>
                </a:cubicBezTo>
                <a:cubicBezTo>
                  <a:pt x="578004" y="1299117"/>
                  <a:pt x="509238" y="1332571"/>
                  <a:pt x="410736" y="1349298"/>
                </a:cubicBezTo>
                <a:cubicBezTo>
                  <a:pt x="312234" y="1366025"/>
                  <a:pt x="128239" y="1367883"/>
                  <a:pt x="65049" y="1326995"/>
                </a:cubicBezTo>
                <a:cubicBezTo>
                  <a:pt x="1859" y="1286107"/>
                  <a:pt x="0" y="1159727"/>
                  <a:pt x="31595" y="1103971"/>
                </a:cubicBezTo>
                <a:cubicBezTo>
                  <a:pt x="63190" y="1048215"/>
                  <a:pt x="143108" y="1018479"/>
                  <a:pt x="221166" y="9813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571868" y="2786768"/>
            <a:ext cx="2968083" cy="1856678"/>
          </a:xfrm>
          <a:custGeom>
            <a:avLst/>
            <a:gdLst>
              <a:gd name="connsiteX0" fmla="*/ 1600200 w 2968083"/>
              <a:gd name="connsiteY0" fmla="*/ 130098 h 1856678"/>
              <a:gd name="connsiteX1" fmla="*/ 2057400 w 2968083"/>
              <a:gd name="connsiteY1" fmla="*/ 118946 h 1856678"/>
              <a:gd name="connsiteX2" fmla="*/ 2425390 w 2968083"/>
              <a:gd name="connsiteY2" fmla="*/ 141249 h 1856678"/>
              <a:gd name="connsiteX3" fmla="*/ 2759927 w 2968083"/>
              <a:gd name="connsiteY3" fmla="*/ 341971 h 1856678"/>
              <a:gd name="connsiteX4" fmla="*/ 2949498 w 2968083"/>
              <a:gd name="connsiteY4" fmla="*/ 676507 h 1856678"/>
              <a:gd name="connsiteX5" fmla="*/ 2871439 w 2968083"/>
              <a:gd name="connsiteY5" fmla="*/ 1211766 h 1856678"/>
              <a:gd name="connsiteX6" fmla="*/ 2447693 w 2968083"/>
              <a:gd name="connsiteY6" fmla="*/ 1624361 h 1856678"/>
              <a:gd name="connsiteX7" fmla="*/ 1778620 w 2968083"/>
              <a:gd name="connsiteY7" fmla="*/ 1825083 h 1856678"/>
              <a:gd name="connsiteX8" fmla="*/ 1109546 w 2968083"/>
              <a:gd name="connsiteY8" fmla="*/ 1802780 h 1856678"/>
              <a:gd name="connsiteX9" fmla="*/ 440473 w 2968083"/>
              <a:gd name="connsiteY9" fmla="*/ 1501698 h 1856678"/>
              <a:gd name="connsiteX10" fmla="*/ 94785 w 2968083"/>
              <a:gd name="connsiteY10" fmla="*/ 1111405 h 1856678"/>
              <a:gd name="connsiteX11" fmla="*/ 5576 w 2968083"/>
              <a:gd name="connsiteY11" fmla="*/ 743415 h 1856678"/>
              <a:gd name="connsiteX12" fmla="*/ 128239 w 2968083"/>
              <a:gd name="connsiteY12" fmla="*/ 397727 h 1856678"/>
              <a:gd name="connsiteX13" fmla="*/ 340112 w 2968083"/>
              <a:gd name="connsiteY13" fmla="*/ 174702 h 1856678"/>
              <a:gd name="connsiteX14" fmla="*/ 540834 w 2968083"/>
              <a:gd name="connsiteY14" fmla="*/ 52039 h 1856678"/>
              <a:gd name="connsiteX15" fmla="*/ 819615 w 2968083"/>
              <a:gd name="connsiteY15" fmla="*/ 7434 h 1856678"/>
              <a:gd name="connsiteX16" fmla="*/ 1131849 w 2968083"/>
              <a:gd name="connsiteY16" fmla="*/ 96644 h 1856678"/>
              <a:gd name="connsiteX17" fmla="*/ 1410629 w 2968083"/>
              <a:gd name="connsiteY17" fmla="*/ 118946 h 1856678"/>
              <a:gd name="connsiteX18" fmla="*/ 1600200 w 2968083"/>
              <a:gd name="connsiteY18" fmla="*/ 130098 h 185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68083" h="1856678">
                <a:moveTo>
                  <a:pt x="1600200" y="130098"/>
                </a:moveTo>
                <a:cubicBezTo>
                  <a:pt x="1707995" y="130098"/>
                  <a:pt x="1919868" y="117088"/>
                  <a:pt x="2057400" y="118946"/>
                </a:cubicBezTo>
                <a:cubicBezTo>
                  <a:pt x="2194932" y="120804"/>
                  <a:pt x="2308302" y="104078"/>
                  <a:pt x="2425390" y="141249"/>
                </a:cubicBezTo>
                <a:cubicBezTo>
                  <a:pt x="2542478" y="178420"/>
                  <a:pt x="2672576" y="252761"/>
                  <a:pt x="2759927" y="341971"/>
                </a:cubicBezTo>
                <a:cubicBezTo>
                  <a:pt x="2847278" y="431181"/>
                  <a:pt x="2930913" y="531541"/>
                  <a:pt x="2949498" y="676507"/>
                </a:cubicBezTo>
                <a:cubicBezTo>
                  <a:pt x="2968083" y="821473"/>
                  <a:pt x="2955073" y="1053790"/>
                  <a:pt x="2871439" y="1211766"/>
                </a:cubicBezTo>
                <a:cubicBezTo>
                  <a:pt x="2787805" y="1369742"/>
                  <a:pt x="2629830" y="1522142"/>
                  <a:pt x="2447693" y="1624361"/>
                </a:cubicBezTo>
                <a:cubicBezTo>
                  <a:pt x="2265557" y="1726581"/>
                  <a:pt x="2001645" y="1795346"/>
                  <a:pt x="1778620" y="1825083"/>
                </a:cubicBezTo>
                <a:cubicBezTo>
                  <a:pt x="1555595" y="1854820"/>
                  <a:pt x="1332571" y="1856678"/>
                  <a:pt x="1109546" y="1802780"/>
                </a:cubicBezTo>
                <a:cubicBezTo>
                  <a:pt x="886522" y="1748883"/>
                  <a:pt x="609600" y="1616927"/>
                  <a:pt x="440473" y="1501698"/>
                </a:cubicBezTo>
                <a:cubicBezTo>
                  <a:pt x="271346" y="1386469"/>
                  <a:pt x="167268" y="1237785"/>
                  <a:pt x="94785" y="1111405"/>
                </a:cubicBezTo>
                <a:cubicBezTo>
                  <a:pt x="22302" y="985025"/>
                  <a:pt x="0" y="862361"/>
                  <a:pt x="5576" y="743415"/>
                </a:cubicBezTo>
                <a:cubicBezTo>
                  <a:pt x="11152" y="624469"/>
                  <a:pt x="72483" y="492513"/>
                  <a:pt x="128239" y="397727"/>
                </a:cubicBezTo>
                <a:cubicBezTo>
                  <a:pt x="183995" y="302942"/>
                  <a:pt x="271346" y="232317"/>
                  <a:pt x="340112" y="174702"/>
                </a:cubicBezTo>
                <a:cubicBezTo>
                  <a:pt x="408878" y="117087"/>
                  <a:pt x="460917" y="79917"/>
                  <a:pt x="540834" y="52039"/>
                </a:cubicBezTo>
                <a:cubicBezTo>
                  <a:pt x="620751" y="24161"/>
                  <a:pt x="721113" y="0"/>
                  <a:pt x="819615" y="7434"/>
                </a:cubicBezTo>
                <a:cubicBezTo>
                  <a:pt x="918117" y="14868"/>
                  <a:pt x="1033347" y="78059"/>
                  <a:pt x="1131849" y="96644"/>
                </a:cubicBezTo>
                <a:cubicBezTo>
                  <a:pt x="1230351" y="115229"/>
                  <a:pt x="1328853" y="111512"/>
                  <a:pt x="1410629" y="118946"/>
                </a:cubicBezTo>
                <a:cubicBezTo>
                  <a:pt x="1492405" y="126380"/>
                  <a:pt x="1492405" y="130098"/>
                  <a:pt x="1600200" y="13009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808142" y="1312127"/>
            <a:ext cx="1049610" cy="1137425"/>
          </a:xfrm>
          <a:custGeom>
            <a:avLst/>
            <a:gdLst>
              <a:gd name="connsiteX0" fmla="*/ 5575 w 931126"/>
              <a:gd name="connsiteY0" fmla="*/ 226741 h 1137425"/>
              <a:gd name="connsiteX1" fmla="*/ 228599 w 931126"/>
              <a:gd name="connsiteY1" fmla="*/ 104078 h 1137425"/>
              <a:gd name="connsiteX2" fmla="*/ 462775 w 931126"/>
              <a:gd name="connsiteY2" fmla="*/ 26019 h 1137425"/>
              <a:gd name="connsiteX3" fmla="*/ 652346 w 931126"/>
              <a:gd name="connsiteY3" fmla="*/ 37171 h 1137425"/>
              <a:gd name="connsiteX4" fmla="*/ 808463 w 931126"/>
              <a:gd name="connsiteY4" fmla="*/ 249044 h 1137425"/>
              <a:gd name="connsiteX5" fmla="*/ 919975 w 931126"/>
              <a:gd name="connsiteY5" fmla="*/ 605883 h 1137425"/>
              <a:gd name="connsiteX6" fmla="*/ 875370 w 931126"/>
              <a:gd name="connsiteY6" fmla="*/ 918117 h 1137425"/>
              <a:gd name="connsiteX7" fmla="*/ 685799 w 931126"/>
              <a:gd name="connsiteY7" fmla="*/ 1107688 h 1137425"/>
              <a:gd name="connsiteX8" fmla="*/ 507380 w 931126"/>
              <a:gd name="connsiteY8" fmla="*/ 1096536 h 1137425"/>
              <a:gd name="connsiteX9" fmla="*/ 395868 w 931126"/>
              <a:gd name="connsiteY9" fmla="*/ 895814 h 1137425"/>
              <a:gd name="connsiteX10" fmla="*/ 384717 w 931126"/>
              <a:gd name="connsiteY10" fmla="*/ 628185 h 1137425"/>
              <a:gd name="connsiteX11" fmla="*/ 373565 w 931126"/>
              <a:gd name="connsiteY11" fmla="*/ 394010 h 1137425"/>
              <a:gd name="connsiteX12" fmla="*/ 195146 w 931126"/>
              <a:gd name="connsiteY12" fmla="*/ 271346 h 1137425"/>
              <a:gd name="connsiteX13" fmla="*/ 5575 w 931126"/>
              <a:gd name="connsiteY13" fmla="*/ 226741 h 113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1126" h="1137425">
                <a:moveTo>
                  <a:pt x="5575" y="226741"/>
                </a:moveTo>
                <a:cubicBezTo>
                  <a:pt x="11150" y="198863"/>
                  <a:pt x="152399" y="137532"/>
                  <a:pt x="228599" y="104078"/>
                </a:cubicBezTo>
                <a:cubicBezTo>
                  <a:pt x="304799" y="70624"/>
                  <a:pt x="392151" y="37170"/>
                  <a:pt x="462775" y="26019"/>
                </a:cubicBezTo>
                <a:cubicBezTo>
                  <a:pt x="533399" y="14868"/>
                  <a:pt x="594731" y="0"/>
                  <a:pt x="652346" y="37171"/>
                </a:cubicBezTo>
                <a:cubicBezTo>
                  <a:pt x="709961" y="74342"/>
                  <a:pt x="763858" y="154259"/>
                  <a:pt x="808463" y="249044"/>
                </a:cubicBezTo>
                <a:cubicBezTo>
                  <a:pt x="853068" y="343829"/>
                  <a:pt x="908824" y="494371"/>
                  <a:pt x="919975" y="605883"/>
                </a:cubicBezTo>
                <a:cubicBezTo>
                  <a:pt x="931126" y="717395"/>
                  <a:pt x="914399" y="834483"/>
                  <a:pt x="875370" y="918117"/>
                </a:cubicBezTo>
                <a:cubicBezTo>
                  <a:pt x="836341" y="1001751"/>
                  <a:pt x="747131" y="1077952"/>
                  <a:pt x="685799" y="1107688"/>
                </a:cubicBezTo>
                <a:cubicBezTo>
                  <a:pt x="624467" y="1137425"/>
                  <a:pt x="555702" y="1131848"/>
                  <a:pt x="507380" y="1096536"/>
                </a:cubicBezTo>
                <a:cubicBezTo>
                  <a:pt x="459058" y="1061224"/>
                  <a:pt x="416312" y="973873"/>
                  <a:pt x="395868" y="895814"/>
                </a:cubicBezTo>
                <a:cubicBezTo>
                  <a:pt x="375424" y="817756"/>
                  <a:pt x="388434" y="711819"/>
                  <a:pt x="384717" y="628185"/>
                </a:cubicBezTo>
                <a:cubicBezTo>
                  <a:pt x="381000" y="544551"/>
                  <a:pt x="405160" y="453483"/>
                  <a:pt x="373565" y="394010"/>
                </a:cubicBezTo>
                <a:cubicBezTo>
                  <a:pt x="341970" y="334537"/>
                  <a:pt x="254619" y="297366"/>
                  <a:pt x="195146" y="271346"/>
                </a:cubicBezTo>
                <a:cubicBezTo>
                  <a:pt x="135673" y="245326"/>
                  <a:pt x="0" y="254619"/>
                  <a:pt x="5575" y="22674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143108" y="1857364"/>
            <a:ext cx="428628" cy="35719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071802" y="1785926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100074">
            <a:off x="3241512" y="1544778"/>
            <a:ext cx="285752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9377992">
            <a:off x="3257535" y="2903683"/>
            <a:ext cx="1349866" cy="357190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2397512" y="2408663"/>
            <a:ext cx="434898" cy="334537"/>
          </a:xfrm>
          <a:custGeom>
            <a:avLst/>
            <a:gdLst>
              <a:gd name="connsiteX0" fmla="*/ 0 w 434898"/>
              <a:gd name="connsiteY0" fmla="*/ 334537 h 334537"/>
              <a:gd name="connsiteX1" fmla="*/ 278781 w 434898"/>
              <a:gd name="connsiteY1" fmla="*/ 234176 h 334537"/>
              <a:gd name="connsiteX2" fmla="*/ 434898 w 434898"/>
              <a:gd name="connsiteY2" fmla="*/ 0 h 33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898" h="334537">
                <a:moveTo>
                  <a:pt x="0" y="334537"/>
                </a:moveTo>
                <a:cubicBezTo>
                  <a:pt x="103149" y="312234"/>
                  <a:pt x="206298" y="289932"/>
                  <a:pt x="278781" y="234176"/>
                </a:cubicBezTo>
                <a:cubicBezTo>
                  <a:pt x="351264" y="178420"/>
                  <a:pt x="393081" y="89210"/>
                  <a:pt x="434898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717032"/>
            <a:ext cx="2486624" cy="23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6289" y="3140968"/>
            <a:ext cx="2481813" cy="23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645024"/>
            <a:ext cx="2479336" cy="22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69940" y="764904"/>
            <a:ext cx="23625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35074" y="548680"/>
            <a:ext cx="2117046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764904"/>
            <a:ext cx="2117046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Скругленный прямоугольник 28">
            <a:hlinkClick r:id="rId9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3961211" y="5877272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33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60618" y="2348880"/>
            <a:ext cx="4824536" cy="21602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124621" y="3363113"/>
            <a:ext cx="1088021" cy="844952"/>
          </a:xfrm>
          <a:custGeom>
            <a:avLst/>
            <a:gdLst>
              <a:gd name="connsiteX0" fmla="*/ 324091 w 1088021"/>
              <a:gd name="connsiteY0" fmla="*/ 0 h 844952"/>
              <a:gd name="connsiteX1" fmla="*/ 0 w 1088021"/>
              <a:gd name="connsiteY1" fmla="*/ 0 h 844952"/>
              <a:gd name="connsiteX2" fmla="*/ 11575 w 1088021"/>
              <a:gd name="connsiteY2" fmla="*/ 393539 h 844952"/>
              <a:gd name="connsiteX3" fmla="*/ 520861 w 1088021"/>
              <a:gd name="connsiteY3" fmla="*/ 416689 h 844952"/>
              <a:gd name="connsiteX4" fmla="*/ 115747 w 1088021"/>
              <a:gd name="connsiteY4" fmla="*/ 497712 h 844952"/>
              <a:gd name="connsiteX5" fmla="*/ 1088021 w 1088021"/>
              <a:gd name="connsiteY5" fmla="*/ 844952 h 844952"/>
              <a:gd name="connsiteX6" fmla="*/ 324091 w 1088021"/>
              <a:gd name="connsiteY6" fmla="*/ 0 h 84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8021" h="844952">
                <a:moveTo>
                  <a:pt x="324091" y="0"/>
                </a:moveTo>
                <a:lnTo>
                  <a:pt x="0" y="0"/>
                </a:lnTo>
                <a:lnTo>
                  <a:pt x="11575" y="393539"/>
                </a:lnTo>
                <a:lnTo>
                  <a:pt x="520861" y="416689"/>
                </a:lnTo>
                <a:lnTo>
                  <a:pt x="115747" y="497712"/>
                </a:lnTo>
                <a:lnTo>
                  <a:pt x="1088021" y="844952"/>
                </a:lnTo>
                <a:lnTo>
                  <a:pt x="324091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979712" y="3250259"/>
            <a:ext cx="288032" cy="504056"/>
          </a:xfrm>
          <a:prstGeom prst="ellipse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05420" y="3429000"/>
            <a:ext cx="72008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23095" y="3429000"/>
            <a:ext cx="72008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604634" y="3238684"/>
            <a:ext cx="144000" cy="2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20235554">
            <a:off x="2458110" y="1907475"/>
            <a:ext cx="690048" cy="1243456"/>
          </a:xfrm>
          <a:custGeom>
            <a:avLst/>
            <a:gdLst>
              <a:gd name="connsiteX0" fmla="*/ 586450 w 650111"/>
              <a:gd name="connsiteY0" fmla="*/ 792866 h 983848"/>
              <a:gd name="connsiteX1" fmla="*/ 586450 w 650111"/>
              <a:gd name="connsiteY1" fmla="*/ 410901 h 983848"/>
              <a:gd name="connsiteX2" fmla="*/ 204486 w 650111"/>
              <a:gd name="connsiteY2" fmla="*/ 179408 h 983848"/>
              <a:gd name="connsiteX3" fmla="*/ 42440 w 650111"/>
              <a:gd name="connsiteY3" fmla="*/ 17362 h 983848"/>
              <a:gd name="connsiteX4" fmla="*/ 19291 w 650111"/>
              <a:gd name="connsiteY4" fmla="*/ 283580 h 983848"/>
              <a:gd name="connsiteX5" fmla="*/ 158187 w 650111"/>
              <a:gd name="connsiteY5" fmla="*/ 746567 h 983848"/>
              <a:gd name="connsiteX6" fmla="*/ 401255 w 650111"/>
              <a:gd name="connsiteY6" fmla="*/ 954911 h 983848"/>
              <a:gd name="connsiteX7" fmla="*/ 609600 w 650111"/>
              <a:gd name="connsiteY7" fmla="*/ 920187 h 983848"/>
              <a:gd name="connsiteX8" fmla="*/ 586450 w 650111"/>
              <a:gd name="connsiteY8" fmla="*/ 792866 h 98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0111" h="983848">
                <a:moveTo>
                  <a:pt x="586450" y="792866"/>
                </a:moveTo>
                <a:cubicBezTo>
                  <a:pt x="582592" y="707985"/>
                  <a:pt x="650111" y="513144"/>
                  <a:pt x="586450" y="410901"/>
                </a:cubicBezTo>
                <a:cubicBezTo>
                  <a:pt x="522789" y="308658"/>
                  <a:pt x="295154" y="244998"/>
                  <a:pt x="204486" y="179408"/>
                </a:cubicBezTo>
                <a:cubicBezTo>
                  <a:pt x="113818" y="113818"/>
                  <a:pt x="73306" y="0"/>
                  <a:pt x="42440" y="17362"/>
                </a:cubicBezTo>
                <a:cubicBezTo>
                  <a:pt x="11574" y="34724"/>
                  <a:pt x="0" y="162046"/>
                  <a:pt x="19291" y="283580"/>
                </a:cubicBezTo>
                <a:cubicBezTo>
                  <a:pt x="38582" y="405114"/>
                  <a:pt x="94526" y="634679"/>
                  <a:pt x="158187" y="746567"/>
                </a:cubicBezTo>
                <a:cubicBezTo>
                  <a:pt x="221848" y="858456"/>
                  <a:pt x="326020" y="925974"/>
                  <a:pt x="401255" y="954911"/>
                </a:cubicBezTo>
                <a:cubicBezTo>
                  <a:pt x="476490" y="983848"/>
                  <a:pt x="576805" y="947194"/>
                  <a:pt x="609600" y="920187"/>
                </a:cubicBezTo>
                <a:cubicBezTo>
                  <a:pt x="642395" y="893180"/>
                  <a:pt x="590308" y="877747"/>
                  <a:pt x="586450" y="792866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20589917">
            <a:off x="6243309" y="3894510"/>
            <a:ext cx="859880" cy="888840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21211221">
            <a:off x="5640678" y="4083697"/>
            <a:ext cx="720080" cy="755784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877094">
            <a:off x="3100498" y="4077072"/>
            <a:ext cx="720080" cy="755784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rot="509920">
            <a:off x="2892666" y="4602772"/>
            <a:ext cx="404823" cy="299398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rot="20784873">
            <a:off x="3668064" y="4079063"/>
            <a:ext cx="720080" cy="755784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21294793">
            <a:off x="3640185" y="4739052"/>
            <a:ext cx="404823" cy="299398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509920">
            <a:off x="5636294" y="4609398"/>
            <a:ext cx="404823" cy="299398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509920">
            <a:off x="6224934" y="4681406"/>
            <a:ext cx="404823" cy="299398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7205356" y="3207784"/>
            <a:ext cx="462988" cy="304799"/>
          </a:xfrm>
          <a:custGeom>
            <a:avLst/>
            <a:gdLst>
              <a:gd name="connsiteX0" fmla="*/ 0 w 462988"/>
              <a:gd name="connsiteY0" fmla="*/ 246926 h 304799"/>
              <a:gd name="connsiteX1" fmla="*/ 69449 w 462988"/>
              <a:gd name="connsiteY1" fmla="*/ 38582 h 304799"/>
              <a:gd name="connsiteX2" fmla="*/ 277793 w 462988"/>
              <a:gd name="connsiteY2" fmla="*/ 38582 h 304799"/>
              <a:gd name="connsiteX3" fmla="*/ 358816 w 462988"/>
              <a:gd name="connsiteY3" fmla="*/ 270075 h 304799"/>
              <a:gd name="connsiteX4" fmla="*/ 150471 w 462988"/>
              <a:gd name="connsiteY4" fmla="*/ 246926 h 304799"/>
              <a:gd name="connsiteX5" fmla="*/ 196770 w 462988"/>
              <a:gd name="connsiteY5" fmla="*/ 84881 h 304799"/>
              <a:gd name="connsiteX6" fmla="*/ 370390 w 462988"/>
              <a:gd name="connsiteY6" fmla="*/ 27007 h 304799"/>
              <a:gd name="connsiteX7" fmla="*/ 462988 w 462988"/>
              <a:gd name="connsiteY7" fmla="*/ 165903 h 30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988" h="304799">
                <a:moveTo>
                  <a:pt x="0" y="246926"/>
                </a:moveTo>
                <a:cubicBezTo>
                  <a:pt x="11575" y="160116"/>
                  <a:pt x="23150" y="73306"/>
                  <a:pt x="69449" y="38582"/>
                </a:cubicBezTo>
                <a:cubicBezTo>
                  <a:pt x="115748" y="3858"/>
                  <a:pt x="229565" y="0"/>
                  <a:pt x="277793" y="38582"/>
                </a:cubicBezTo>
                <a:cubicBezTo>
                  <a:pt x="326021" y="77164"/>
                  <a:pt x="380036" y="235351"/>
                  <a:pt x="358816" y="270075"/>
                </a:cubicBezTo>
                <a:cubicBezTo>
                  <a:pt x="337596" y="304799"/>
                  <a:pt x="177479" y="277792"/>
                  <a:pt x="150471" y="246926"/>
                </a:cubicBezTo>
                <a:cubicBezTo>
                  <a:pt x="123463" y="216060"/>
                  <a:pt x="160117" y="121534"/>
                  <a:pt x="196770" y="84881"/>
                </a:cubicBezTo>
                <a:cubicBezTo>
                  <a:pt x="233423" y="48228"/>
                  <a:pt x="326020" y="13503"/>
                  <a:pt x="370390" y="27007"/>
                </a:cubicBezTo>
                <a:cubicBezTo>
                  <a:pt x="414760" y="40511"/>
                  <a:pt x="438874" y="103207"/>
                  <a:pt x="462988" y="165903"/>
                </a:cubicBezTo>
              </a:path>
            </a:pathLst>
          </a:cu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9980000">
            <a:off x="2516481" y="1972860"/>
            <a:ext cx="252000" cy="1217833"/>
          </a:xfrm>
          <a:custGeom>
            <a:avLst/>
            <a:gdLst>
              <a:gd name="connsiteX0" fmla="*/ 586450 w 650111"/>
              <a:gd name="connsiteY0" fmla="*/ 792866 h 983848"/>
              <a:gd name="connsiteX1" fmla="*/ 586450 w 650111"/>
              <a:gd name="connsiteY1" fmla="*/ 410901 h 983848"/>
              <a:gd name="connsiteX2" fmla="*/ 204486 w 650111"/>
              <a:gd name="connsiteY2" fmla="*/ 179408 h 983848"/>
              <a:gd name="connsiteX3" fmla="*/ 42440 w 650111"/>
              <a:gd name="connsiteY3" fmla="*/ 17362 h 983848"/>
              <a:gd name="connsiteX4" fmla="*/ 19291 w 650111"/>
              <a:gd name="connsiteY4" fmla="*/ 283580 h 983848"/>
              <a:gd name="connsiteX5" fmla="*/ 158187 w 650111"/>
              <a:gd name="connsiteY5" fmla="*/ 746567 h 983848"/>
              <a:gd name="connsiteX6" fmla="*/ 401255 w 650111"/>
              <a:gd name="connsiteY6" fmla="*/ 954911 h 983848"/>
              <a:gd name="connsiteX7" fmla="*/ 609600 w 650111"/>
              <a:gd name="connsiteY7" fmla="*/ 920187 h 983848"/>
              <a:gd name="connsiteX8" fmla="*/ 586450 w 650111"/>
              <a:gd name="connsiteY8" fmla="*/ 792866 h 98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0111" h="983848">
                <a:moveTo>
                  <a:pt x="586450" y="792866"/>
                </a:moveTo>
                <a:cubicBezTo>
                  <a:pt x="582592" y="707985"/>
                  <a:pt x="650111" y="513144"/>
                  <a:pt x="586450" y="410901"/>
                </a:cubicBezTo>
                <a:cubicBezTo>
                  <a:pt x="522789" y="308658"/>
                  <a:pt x="295154" y="244998"/>
                  <a:pt x="204486" y="179408"/>
                </a:cubicBezTo>
                <a:cubicBezTo>
                  <a:pt x="113818" y="113818"/>
                  <a:pt x="73306" y="0"/>
                  <a:pt x="42440" y="17362"/>
                </a:cubicBezTo>
                <a:cubicBezTo>
                  <a:pt x="11574" y="34724"/>
                  <a:pt x="0" y="162046"/>
                  <a:pt x="19291" y="283580"/>
                </a:cubicBezTo>
                <a:cubicBezTo>
                  <a:pt x="38582" y="405114"/>
                  <a:pt x="94526" y="634679"/>
                  <a:pt x="158187" y="746567"/>
                </a:cubicBezTo>
                <a:cubicBezTo>
                  <a:pt x="221848" y="858456"/>
                  <a:pt x="326020" y="925974"/>
                  <a:pt x="401255" y="954911"/>
                </a:cubicBezTo>
                <a:cubicBezTo>
                  <a:pt x="476490" y="983848"/>
                  <a:pt x="576805" y="947194"/>
                  <a:pt x="609600" y="920187"/>
                </a:cubicBezTo>
                <a:cubicBezTo>
                  <a:pt x="642395" y="893180"/>
                  <a:pt x="590308" y="877747"/>
                  <a:pt x="586450" y="792866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  <p:bldP spid="14" grpId="0" animBg="1"/>
      <p:bldP spid="17" grpId="0" animBg="1"/>
      <p:bldP spid="12" grpId="0" animBg="1"/>
      <p:bldP spid="18" grpId="0" animBg="1"/>
      <p:bldP spid="19" grpId="0" animBg="1"/>
      <p:bldP spid="20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99599" y="3624737"/>
            <a:ext cx="3636000" cy="187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2826" y="3645024"/>
            <a:ext cx="3600000" cy="180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052736"/>
            <a:ext cx="336637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0" y="1245611"/>
            <a:ext cx="3134370" cy="14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кругленный прямоугольник 22">
            <a:hlinkClick r:id="rId7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7308304" y="5949280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33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Группа 50"/>
          <p:cNvGrpSpPr/>
          <p:nvPr/>
        </p:nvGrpSpPr>
        <p:grpSpPr>
          <a:xfrm flipH="1">
            <a:off x="971600" y="1772816"/>
            <a:ext cx="2160240" cy="1728192"/>
            <a:chOff x="1687634" y="884834"/>
            <a:chExt cx="5541856" cy="4870329"/>
          </a:xfrm>
        </p:grpSpPr>
        <p:sp>
          <p:nvSpPr>
            <p:cNvPr id="14" name="Полилиния 13"/>
            <p:cNvSpPr/>
            <p:nvPr/>
          </p:nvSpPr>
          <p:spPr>
            <a:xfrm rot="20887955">
              <a:off x="5046062" y="306729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 rot="20887955">
              <a:off x="5012093" y="5033251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15"/>
            <p:cNvGrpSpPr/>
            <p:nvPr/>
          </p:nvGrpSpPr>
          <p:grpSpPr>
            <a:xfrm rot="20736744">
              <a:off x="5356691" y="3813089"/>
              <a:ext cx="926717" cy="1216599"/>
              <a:chOff x="5139964" y="3861048"/>
              <a:chExt cx="926717" cy="1216599"/>
            </a:xfrm>
          </p:grpSpPr>
          <p:sp>
            <p:nvSpPr>
              <p:cNvPr id="17" name="Овал 16"/>
              <p:cNvSpPr/>
              <p:nvPr/>
            </p:nvSpPr>
            <p:spPr>
              <a:xfrm>
                <a:off x="5148064" y="3861048"/>
                <a:ext cx="918617" cy="987570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rot="2144918">
                <a:off x="5139964" y="4483464"/>
                <a:ext cx="180000" cy="483705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 rot="540000">
                <a:off x="5416464" y="4593942"/>
                <a:ext cx="180000" cy="483705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 rot="-660000">
                <a:off x="5685039" y="4588749"/>
                <a:ext cx="180000" cy="483705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1" name="Полилиния 20"/>
            <p:cNvSpPr/>
            <p:nvPr/>
          </p:nvSpPr>
          <p:spPr>
            <a:xfrm>
              <a:off x="2843808" y="321297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 rot="4554226" flipH="1">
              <a:off x="1885634" y="1407441"/>
              <a:ext cx="432000" cy="828000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 rot="4554226" flipH="1">
              <a:off x="2042131" y="1527871"/>
              <a:ext cx="246855" cy="573228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23">
              <a:hlinkClick r:id="rId3" action="ppaction://hlinksldjump"/>
            </p:cNvPr>
            <p:cNvSpPr/>
            <p:nvPr/>
          </p:nvSpPr>
          <p:spPr>
            <a:xfrm>
              <a:off x="3059832" y="2276873"/>
              <a:ext cx="3456384" cy="2160240"/>
            </a:xfrm>
            <a:prstGeom prst="roundRect">
              <a:avLst>
                <a:gd name="adj" fmla="val 4319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 rot="16995001">
              <a:off x="2025137" y="1743477"/>
              <a:ext cx="1548000" cy="12836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 rot="17807283">
              <a:off x="3382760" y="1594208"/>
              <a:ext cx="432000" cy="828000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 rot="17807283">
              <a:off x="3414498" y="1700763"/>
              <a:ext cx="246855" cy="573228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6178952" y="2502061"/>
              <a:ext cx="792865" cy="1425615"/>
            </a:xfrm>
            <a:custGeom>
              <a:avLst/>
              <a:gdLst>
                <a:gd name="connsiteX0" fmla="*/ 48228 w 792865"/>
                <a:gd name="connsiteY0" fmla="*/ 67519 h 1425615"/>
                <a:gd name="connsiteX1" fmla="*/ 349170 w 792865"/>
                <a:gd name="connsiteY1" fmla="*/ 55944 h 1425615"/>
                <a:gd name="connsiteX2" fmla="*/ 719559 w 792865"/>
                <a:gd name="connsiteY2" fmla="*/ 403185 h 1425615"/>
                <a:gd name="connsiteX3" fmla="*/ 673261 w 792865"/>
                <a:gd name="connsiteY3" fmla="*/ 1039792 h 1425615"/>
                <a:gd name="connsiteX4" fmla="*/ 789007 w 792865"/>
                <a:gd name="connsiteY4" fmla="*/ 1375458 h 1425615"/>
                <a:gd name="connsiteX5" fmla="*/ 696410 w 792865"/>
                <a:gd name="connsiteY5" fmla="*/ 1340734 h 1425615"/>
                <a:gd name="connsiteX6" fmla="*/ 615387 w 792865"/>
                <a:gd name="connsiteY6" fmla="*/ 981919 h 1425615"/>
                <a:gd name="connsiteX7" fmla="*/ 673261 w 792865"/>
                <a:gd name="connsiteY7" fmla="*/ 657828 h 1425615"/>
                <a:gd name="connsiteX8" fmla="*/ 661686 w 792865"/>
                <a:gd name="connsiteY8" fmla="*/ 403185 h 1425615"/>
                <a:gd name="connsiteX9" fmla="*/ 592238 w 792865"/>
                <a:gd name="connsiteY9" fmla="*/ 275863 h 1425615"/>
                <a:gd name="connsiteX10" fmla="*/ 407043 w 792865"/>
                <a:gd name="connsiteY10" fmla="*/ 148542 h 1425615"/>
                <a:gd name="connsiteX11" fmla="*/ 244997 w 792865"/>
                <a:gd name="connsiteY11" fmla="*/ 160116 h 1425615"/>
                <a:gd name="connsiteX12" fmla="*/ 129251 w 792865"/>
                <a:gd name="connsiteY12" fmla="*/ 252714 h 1425615"/>
                <a:gd name="connsiteX13" fmla="*/ 59802 w 792865"/>
                <a:gd name="connsiteY13" fmla="*/ 194840 h 1425615"/>
                <a:gd name="connsiteX14" fmla="*/ 48228 w 792865"/>
                <a:gd name="connsiteY14" fmla="*/ 67519 h 142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92865" h="1425615">
                  <a:moveTo>
                    <a:pt x="48228" y="67519"/>
                  </a:moveTo>
                  <a:cubicBezTo>
                    <a:pt x="96456" y="44370"/>
                    <a:pt x="237282" y="0"/>
                    <a:pt x="349170" y="55944"/>
                  </a:cubicBezTo>
                  <a:cubicBezTo>
                    <a:pt x="461059" y="111888"/>
                    <a:pt x="665544" y="239210"/>
                    <a:pt x="719559" y="403185"/>
                  </a:cubicBezTo>
                  <a:cubicBezTo>
                    <a:pt x="773574" y="567160"/>
                    <a:pt x="661686" y="877747"/>
                    <a:pt x="673261" y="1039792"/>
                  </a:cubicBezTo>
                  <a:cubicBezTo>
                    <a:pt x="684836" y="1201838"/>
                    <a:pt x="785149" y="1325301"/>
                    <a:pt x="789007" y="1375458"/>
                  </a:cubicBezTo>
                  <a:cubicBezTo>
                    <a:pt x="792865" y="1425615"/>
                    <a:pt x="725347" y="1406324"/>
                    <a:pt x="696410" y="1340734"/>
                  </a:cubicBezTo>
                  <a:cubicBezTo>
                    <a:pt x="667473" y="1275144"/>
                    <a:pt x="619245" y="1095737"/>
                    <a:pt x="615387" y="981919"/>
                  </a:cubicBezTo>
                  <a:cubicBezTo>
                    <a:pt x="611529" y="868101"/>
                    <a:pt x="665545" y="754284"/>
                    <a:pt x="673261" y="657828"/>
                  </a:cubicBezTo>
                  <a:cubicBezTo>
                    <a:pt x="680978" y="561372"/>
                    <a:pt x="675190" y="466846"/>
                    <a:pt x="661686" y="403185"/>
                  </a:cubicBezTo>
                  <a:cubicBezTo>
                    <a:pt x="648182" y="339524"/>
                    <a:pt x="634678" y="318303"/>
                    <a:pt x="592238" y="275863"/>
                  </a:cubicBezTo>
                  <a:cubicBezTo>
                    <a:pt x="549798" y="233423"/>
                    <a:pt x="464917" y="167833"/>
                    <a:pt x="407043" y="148542"/>
                  </a:cubicBezTo>
                  <a:cubicBezTo>
                    <a:pt x="349170" y="129251"/>
                    <a:pt x="291296" y="142754"/>
                    <a:pt x="244997" y="160116"/>
                  </a:cubicBezTo>
                  <a:cubicBezTo>
                    <a:pt x="198698" y="177478"/>
                    <a:pt x="160117" y="246927"/>
                    <a:pt x="129251" y="252714"/>
                  </a:cubicBezTo>
                  <a:cubicBezTo>
                    <a:pt x="98385" y="258501"/>
                    <a:pt x="69448" y="225706"/>
                    <a:pt x="59802" y="194840"/>
                  </a:cubicBezTo>
                  <a:cubicBezTo>
                    <a:pt x="50156" y="163974"/>
                    <a:pt x="0" y="90668"/>
                    <a:pt x="48228" y="675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олилиния 28"/>
            <p:cNvSpPr/>
            <p:nvPr/>
          </p:nvSpPr>
          <p:spPr>
            <a:xfrm rot="8781625">
              <a:off x="6880621" y="3687969"/>
              <a:ext cx="348869" cy="641168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 rot="1041468">
              <a:off x="2241172" y="884834"/>
              <a:ext cx="453342" cy="856527"/>
            </a:xfrm>
            <a:custGeom>
              <a:avLst/>
              <a:gdLst>
                <a:gd name="connsiteX0" fmla="*/ 185195 w 453342"/>
                <a:gd name="connsiteY0" fmla="*/ 48228 h 856527"/>
                <a:gd name="connsiteX1" fmla="*/ 23149 w 453342"/>
                <a:gd name="connsiteY1" fmla="*/ 383894 h 856527"/>
                <a:gd name="connsiteX2" fmla="*/ 46299 w 453342"/>
                <a:gd name="connsiteY2" fmla="*/ 673261 h 856527"/>
                <a:gd name="connsiteX3" fmla="*/ 196770 w 453342"/>
                <a:gd name="connsiteY3" fmla="*/ 823732 h 856527"/>
                <a:gd name="connsiteX4" fmla="*/ 416689 w 453342"/>
                <a:gd name="connsiteY4" fmla="*/ 823732 h 856527"/>
                <a:gd name="connsiteX5" fmla="*/ 416689 w 453342"/>
                <a:gd name="connsiteY5" fmla="*/ 626962 h 856527"/>
                <a:gd name="connsiteX6" fmla="*/ 208344 w 453342"/>
                <a:gd name="connsiteY6" fmla="*/ 511215 h 856527"/>
                <a:gd name="connsiteX7" fmla="*/ 173620 w 453342"/>
                <a:gd name="connsiteY7" fmla="*/ 279722 h 856527"/>
                <a:gd name="connsiteX8" fmla="*/ 219919 w 453342"/>
                <a:gd name="connsiteY8" fmla="*/ 94527 h 856527"/>
                <a:gd name="connsiteX9" fmla="*/ 185195 w 453342"/>
                <a:gd name="connsiteY9" fmla="*/ 48228 h 85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42" h="856527">
                  <a:moveTo>
                    <a:pt x="185195" y="48228"/>
                  </a:moveTo>
                  <a:cubicBezTo>
                    <a:pt x="152400" y="96456"/>
                    <a:pt x="46298" y="279722"/>
                    <a:pt x="23149" y="383894"/>
                  </a:cubicBezTo>
                  <a:cubicBezTo>
                    <a:pt x="0" y="488066"/>
                    <a:pt x="17362" y="599955"/>
                    <a:pt x="46299" y="673261"/>
                  </a:cubicBezTo>
                  <a:cubicBezTo>
                    <a:pt x="75236" y="746567"/>
                    <a:pt x="135038" y="798654"/>
                    <a:pt x="196770" y="823732"/>
                  </a:cubicBezTo>
                  <a:cubicBezTo>
                    <a:pt x="258502" y="848811"/>
                    <a:pt x="380036" y="856527"/>
                    <a:pt x="416689" y="823732"/>
                  </a:cubicBezTo>
                  <a:cubicBezTo>
                    <a:pt x="453342" y="790937"/>
                    <a:pt x="451413" y="679048"/>
                    <a:pt x="416689" y="626962"/>
                  </a:cubicBezTo>
                  <a:cubicBezTo>
                    <a:pt x="381965" y="574876"/>
                    <a:pt x="248856" y="569088"/>
                    <a:pt x="208344" y="511215"/>
                  </a:cubicBezTo>
                  <a:cubicBezTo>
                    <a:pt x="167832" y="453342"/>
                    <a:pt x="171691" y="349170"/>
                    <a:pt x="173620" y="279722"/>
                  </a:cubicBezTo>
                  <a:cubicBezTo>
                    <a:pt x="175549" y="210274"/>
                    <a:pt x="219919" y="133109"/>
                    <a:pt x="219919" y="94527"/>
                  </a:cubicBezTo>
                  <a:cubicBezTo>
                    <a:pt x="219919" y="55945"/>
                    <a:pt x="217990" y="0"/>
                    <a:pt x="185195" y="482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 rot="20558532" flipH="1">
              <a:off x="3033260" y="956842"/>
              <a:ext cx="453342" cy="856527"/>
            </a:xfrm>
            <a:custGeom>
              <a:avLst/>
              <a:gdLst>
                <a:gd name="connsiteX0" fmla="*/ 185195 w 453342"/>
                <a:gd name="connsiteY0" fmla="*/ 48228 h 856527"/>
                <a:gd name="connsiteX1" fmla="*/ 23149 w 453342"/>
                <a:gd name="connsiteY1" fmla="*/ 383894 h 856527"/>
                <a:gd name="connsiteX2" fmla="*/ 46299 w 453342"/>
                <a:gd name="connsiteY2" fmla="*/ 673261 h 856527"/>
                <a:gd name="connsiteX3" fmla="*/ 196770 w 453342"/>
                <a:gd name="connsiteY3" fmla="*/ 823732 h 856527"/>
                <a:gd name="connsiteX4" fmla="*/ 416689 w 453342"/>
                <a:gd name="connsiteY4" fmla="*/ 823732 h 856527"/>
                <a:gd name="connsiteX5" fmla="*/ 416689 w 453342"/>
                <a:gd name="connsiteY5" fmla="*/ 626962 h 856527"/>
                <a:gd name="connsiteX6" fmla="*/ 208344 w 453342"/>
                <a:gd name="connsiteY6" fmla="*/ 511215 h 856527"/>
                <a:gd name="connsiteX7" fmla="*/ 173620 w 453342"/>
                <a:gd name="connsiteY7" fmla="*/ 279722 h 856527"/>
                <a:gd name="connsiteX8" fmla="*/ 219919 w 453342"/>
                <a:gd name="connsiteY8" fmla="*/ 94527 h 856527"/>
                <a:gd name="connsiteX9" fmla="*/ 185195 w 453342"/>
                <a:gd name="connsiteY9" fmla="*/ 48228 h 85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42" h="856527">
                  <a:moveTo>
                    <a:pt x="185195" y="48228"/>
                  </a:moveTo>
                  <a:cubicBezTo>
                    <a:pt x="152400" y="96456"/>
                    <a:pt x="46298" y="279722"/>
                    <a:pt x="23149" y="383894"/>
                  </a:cubicBezTo>
                  <a:cubicBezTo>
                    <a:pt x="0" y="488066"/>
                    <a:pt x="17362" y="599955"/>
                    <a:pt x="46299" y="673261"/>
                  </a:cubicBezTo>
                  <a:cubicBezTo>
                    <a:pt x="75236" y="746567"/>
                    <a:pt x="135038" y="798654"/>
                    <a:pt x="196770" y="823732"/>
                  </a:cubicBezTo>
                  <a:cubicBezTo>
                    <a:pt x="258502" y="848811"/>
                    <a:pt x="380036" y="856527"/>
                    <a:pt x="416689" y="823732"/>
                  </a:cubicBezTo>
                  <a:cubicBezTo>
                    <a:pt x="453342" y="790937"/>
                    <a:pt x="451413" y="679048"/>
                    <a:pt x="416689" y="626962"/>
                  </a:cubicBezTo>
                  <a:cubicBezTo>
                    <a:pt x="381965" y="574876"/>
                    <a:pt x="248856" y="569088"/>
                    <a:pt x="208344" y="511215"/>
                  </a:cubicBezTo>
                  <a:cubicBezTo>
                    <a:pt x="167832" y="453342"/>
                    <a:pt x="171691" y="349170"/>
                    <a:pt x="173620" y="279722"/>
                  </a:cubicBezTo>
                  <a:cubicBezTo>
                    <a:pt x="175549" y="210274"/>
                    <a:pt x="219919" y="133109"/>
                    <a:pt x="219919" y="94527"/>
                  </a:cubicBezTo>
                  <a:cubicBezTo>
                    <a:pt x="219919" y="55945"/>
                    <a:pt x="217990" y="0"/>
                    <a:pt x="185195" y="482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2577298" y="5132705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 rot="20430582">
              <a:off x="3491880" y="3284984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3605037" y="5226620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олилиния 34"/>
            <p:cNvSpPr/>
            <p:nvPr/>
          </p:nvSpPr>
          <p:spPr>
            <a:xfrm rot="19825556">
              <a:off x="5845461" y="327601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олилиния 35"/>
            <p:cNvSpPr/>
            <p:nvPr/>
          </p:nvSpPr>
          <p:spPr>
            <a:xfrm rot="20994974">
              <a:off x="6172325" y="5163905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Выноска-облако 36"/>
            <p:cNvSpPr/>
            <p:nvPr/>
          </p:nvSpPr>
          <p:spPr>
            <a:xfrm rot="904108">
              <a:off x="2390415" y="1516431"/>
              <a:ext cx="864096" cy="504056"/>
            </a:xfrm>
            <a:prstGeom prst="cloudCallout">
              <a:avLst>
                <a:gd name="adj1" fmla="val -6098"/>
                <a:gd name="adj2" fmla="val 25759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2938042" y="2419108"/>
              <a:ext cx="642394" cy="1485417"/>
            </a:xfrm>
            <a:custGeom>
              <a:avLst/>
              <a:gdLst>
                <a:gd name="connsiteX0" fmla="*/ 522789 w 642394"/>
                <a:gd name="connsiteY0" fmla="*/ 0 h 1485417"/>
                <a:gd name="connsiteX1" fmla="*/ 626961 w 642394"/>
                <a:gd name="connsiteY1" fmla="*/ 486136 h 1485417"/>
                <a:gd name="connsiteX2" fmla="*/ 430192 w 642394"/>
                <a:gd name="connsiteY2" fmla="*/ 1041721 h 1485417"/>
                <a:gd name="connsiteX3" fmla="*/ 175549 w 642394"/>
                <a:gd name="connsiteY3" fmla="*/ 1446835 h 1485417"/>
                <a:gd name="connsiteX4" fmla="*/ 25078 w 642394"/>
                <a:gd name="connsiteY4" fmla="*/ 1273215 h 1485417"/>
                <a:gd name="connsiteX5" fmla="*/ 25078 w 642394"/>
                <a:gd name="connsiteY5" fmla="*/ 1064870 h 1485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394" h="1485417">
                  <a:moveTo>
                    <a:pt x="522789" y="0"/>
                  </a:moveTo>
                  <a:cubicBezTo>
                    <a:pt x="582591" y="156258"/>
                    <a:pt x="642394" y="312516"/>
                    <a:pt x="626961" y="486136"/>
                  </a:cubicBezTo>
                  <a:cubicBezTo>
                    <a:pt x="611528" y="659756"/>
                    <a:pt x="505427" y="881605"/>
                    <a:pt x="430192" y="1041721"/>
                  </a:cubicBezTo>
                  <a:cubicBezTo>
                    <a:pt x="354957" y="1201838"/>
                    <a:pt x="243068" y="1408253"/>
                    <a:pt x="175549" y="1446835"/>
                  </a:cubicBezTo>
                  <a:cubicBezTo>
                    <a:pt x="108030" y="1485417"/>
                    <a:pt x="50157" y="1336876"/>
                    <a:pt x="25078" y="1273215"/>
                  </a:cubicBezTo>
                  <a:cubicBezTo>
                    <a:pt x="0" y="1209554"/>
                    <a:pt x="12539" y="1137212"/>
                    <a:pt x="25078" y="1064870"/>
                  </a:cubicBezTo>
                </a:path>
              </a:pathLst>
            </a:custGeom>
            <a:noFill/>
            <a:ln w="7620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258727" y="2275573"/>
              <a:ext cx="288000" cy="288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339752" y="234888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62783" y="2347581"/>
              <a:ext cx="288000" cy="288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843808" y="2420888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 rot="777815">
              <a:off x="1784962" y="2579559"/>
              <a:ext cx="1528823" cy="1005336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олилиния 43"/>
            <p:cNvSpPr/>
            <p:nvPr/>
          </p:nvSpPr>
          <p:spPr>
            <a:xfrm rot="7823176">
              <a:off x="2843002" y="2932927"/>
              <a:ext cx="136545" cy="250067"/>
            </a:xfrm>
            <a:custGeom>
              <a:avLst/>
              <a:gdLst>
                <a:gd name="connsiteX0" fmla="*/ 185195 w 453342"/>
                <a:gd name="connsiteY0" fmla="*/ 48228 h 856527"/>
                <a:gd name="connsiteX1" fmla="*/ 23149 w 453342"/>
                <a:gd name="connsiteY1" fmla="*/ 383894 h 856527"/>
                <a:gd name="connsiteX2" fmla="*/ 46299 w 453342"/>
                <a:gd name="connsiteY2" fmla="*/ 673261 h 856527"/>
                <a:gd name="connsiteX3" fmla="*/ 196770 w 453342"/>
                <a:gd name="connsiteY3" fmla="*/ 823732 h 856527"/>
                <a:gd name="connsiteX4" fmla="*/ 416689 w 453342"/>
                <a:gd name="connsiteY4" fmla="*/ 823732 h 856527"/>
                <a:gd name="connsiteX5" fmla="*/ 416689 w 453342"/>
                <a:gd name="connsiteY5" fmla="*/ 626962 h 856527"/>
                <a:gd name="connsiteX6" fmla="*/ 208344 w 453342"/>
                <a:gd name="connsiteY6" fmla="*/ 511215 h 856527"/>
                <a:gd name="connsiteX7" fmla="*/ 173620 w 453342"/>
                <a:gd name="connsiteY7" fmla="*/ 279722 h 856527"/>
                <a:gd name="connsiteX8" fmla="*/ 219919 w 453342"/>
                <a:gd name="connsiteY8" fmla="*/ 94527 h 856527"/>
                <a:gd name="connsiteX9" fmla="*/ 185195 w 453342"/>
                <a:gd name="connsiteY9" fmla="*/ 48228 h 85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42" h="856527">
                  <a:moveTo>
                    <a:pt x="185195" y="48228"/>
                  </a:moveTo>
                  <a:cubicBezTo>
                    <a:pt x="152400" y="96456"/>
                    <a:pt x="46298" y="279722"/>
                    <a:pt x="23149" y="383894"/>
                  </a:cubicBezTo>
                  <a:cubicBezTo>
                    <a:pt x="0" y="488066"/>
                    <a:pt x="17362" y="599955"/>
                    <a:pt x="46299" y="673261"/>
                  </a:cubicBezTo>
                  <a:cubicBezTo>
                    <a:pt x="75236" y="746567"/>
                    <a:pt x="135038" y="798654"/>
                    <a:pt x="196770" y="823732"/>
                  </a:cubicBezTo>
                  <a:cubicBezTo>
                    <a:pt x="258502" y="848811"/>
                    <a:pt x="380036" y="856527"/>
                    <a:pt x="416689" y="823732"/>
                  </a:cubicBezTo>
                  <a:cubicBezTo>
                    <a:pt x="453342" y="790937"/>
                    <a:pt x="451413" y="679048"/>
                    <a:pt x="416689" y="626962"/>
                  </a:cubicBezTo>
                  <a:cubicBezTo>
                    <a:pt x="381965" y="574876"/>
                    <a:pt x="248856" y="569088"/>
                    <a:pt x="208344" y="511215"/>
                  </a:cubicBezTo>
                  <a:cubicBezTo>
                    <a:pt x="167832" y="453342"/>
                    <a:pt x="171691" y="349170"/>
                    <a:pt x="173620" y="279722"/>
                  </a:cubicBezTo>
                  <a:cubicBezTo>
                    <a:pt x="175549" y="210274"/>
                    <a:pt x="219919" y="133109"/>
                    <a:pt x="219919" y="94527"/>
                  </a:cubicBezTo>
                  <a:cubicBezTo>
                    <a:pt x="219919" y="55945"/>
                    <a:pt x="217990" y="0"/>
                    <a:pt x="185195" y="482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 rot="13776824" flipH="1">
              <a:off x="2013631" y="2803045"/>
              <a:ext cx="136545" cy="250067"/>
            </a:xfrm>
            <a:custGeom>
              <a:avLst/>
              <a:gdLst>
                <a:gd name="connsiteX0" fmla="*/ 185195 w 453342"/>
                <a:gd name="connsiteY0" fmla="*/ 48228 h 856527"/>
                <a:gd name="connsiteX1" fmla="*/ 23149 w 453342"/>
                <a:gd name="connsiteY1" fmla="*/ 383894 h 856527"/>
                <a:gd name="connsiteX2" fmla="*/ 46299 w 453342"/>
                <a:gd name="connsiteY2" fmla="*/ 673261 h 856527"/>
                <a:gd name="connsiteX3" fmla="*/ 196770 w 453342"/>
                <a:gd name="connsiteY3" fmla="*/ 823732 h 856527"/>
                <a:gd name="connsiteX4" fmla="*/ 416689 w 453342"/>
                <a:gd name="connsiteY4" fmla="*/ 823732 h 856527"/>
                <a:gd name="connsiteX5" fmla="*/ 416689 w 453342"/>
                <a:gd name="connsiteY5" fmla="*/ 626962 h 856527"/>
                <a:gd name="connsiteX6" fmla="*/ 208344 w 453342"/>
                <a:gd name="connsiteY6" fmla="*/ 511215 h 856527"/>
                <a:gd name="connsiteX7" fmla="*/ 173620 w 453342"/>
                <a:gd name="connsiteY7" fmla="*/ 279722 h 856527"/>
                <a:gd name="connsiteX8" fmla="*/ 219919 w 453342"/>
                <a:gd name="connsiteY8" fmla="*/ 94527 h 856527"/>
                <a:gd name="connsiteX9" fmla="*/ 185195 w 453342"/>
                <a:gd name="connsiteY9" fmla="*/ 48228 h 85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42" h="856527">
                  <a:moveTo>
                    <a:pt x="185195" y="48228"/>
                  </a:moveTo>
                  <a:cubicBezTo>
                    <a:pt x="152400" y="96456"/>
                    <a:pt x="46298" y="279722"/>
                    <a:pt x="23149" y="383894"/>
                  </a:cubicBezTo>
                  <a:cubicBezTo>
                    <a:pt x="0" y="488066"/>
                    <a:pt x="17362" y="599955"/>
                    <a:pt x="46299" y="673261"/>
                  </a:cubicBezTo>
                  <a:cubicBezTo>
                    <a:pt x="75236" y="746567"/>
                    <a:pt x="135038" y="798654"/>
                    <a:pt x="196770" y="823732"/>
                  </a:cubicBezTo>
                  <a:cubicBezTo>
                    <a:pt x="258502" y="848811"/>
                    <a:pt x="380036" y="856527"/>
                    <a:pt x="416689" y="823732"/>
                  </a:cubicBezTo>
                  <a:cubicBezTo>
                    <a:pt x="453342" y="790937"/>
                    <a:pt x="451413" y="679048"/>
                    <a:pt x="416689" y="626962"/>
                  </a:cubicBezTo>
                  <a:cubicBezTo>
                    <a:pt x="381965" y="574876"/>
                    <a:pt x="248856" y="569088"/>
                    <a:pt x="208344" y="511215"/>
                  </a:cubicBezTo>
                  <a:cubicBezTo>
                    <a:pt x="167832" y="453342"/>
                    <a:pt x="171691" y="349170"/>
                    <a:pt x="173620" y="279722"/>
                  </a:cubicBezTo>
                  <a:cubicBezTo>
                    <a:pt x="175549" y="210274"/>
                    <a:pt x="219919" y="133109"/>
                    <a:pt x="219919" y="94527"/>
                  </a:cubicBezTo>
                  <a:cubicBezTo>
                    <a:pt x="219919" y="55945"/>
                    <a:pt x="217990" y="0"/>
                    <a:pt x="185195" y="482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Месяц 45"/>
            <p:cNvSpPr/>
            <p:nvPr/>
          </p:nvSpPr>
          <p:spPr>
            <a:xfrm rot="16426210">
              <a:off x="2370483" y="3067903"/>
              <a:ext cx="226571" cy="706712"/>
            </a:xfrm>
            <a:prstGeom prst="mo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Месяц 46"/>
            <p:cNvSpPr/>
            <p:nvPr/>
          </p:nvSpPr>
          <p:spPr>
            <a:xfrm rot="6477890">
              <a:off x="2754760" y="3865904"/>
              <a:ext cx="521000" cy="494344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3707904" y="3068960"/>
              <a:ext cx="1138178" cy="864096"/>
            </a:xfrm>
            <a:custGeom>
              <a:avLst/>
              <a:gdLst>
                <a:gd name="connsiteX0" fmla="*/ 266218 w 1138178"/>
                <a:gd name="connsiteY0" fmla="*/ 559443 h 775504"/>
                <a:gd name="connsiteX1" fmla="*/ 11575 w 1138178"/>
                <a:gd name="connsiteY1" fmla="*/ 339524 h 775504"/>
                <a:gd name="connsiteX2" fmla="*/ 196770 w 1138178"/>
                <a:gd name="connsiteY2" fmla="*/ 15433 h 775504"/>
                <a:gd name="connsiteX3" fmla="*/ 497712 w 1138178"/>
                <a:gd name="connsiteY3" fmla="*/ 246927 h 775504"/>
                <a:gd name="connsiteX4" fmla="*/ 879676 w 1138178"/>
                <a:gd name="connsiteY4" fmla="*/ 281651 h 775504"/>
                <a:gd name="connsiteX5" fmla="*/ 1111170 w 1138178"/>
                <a:gd name="connsiteY5" fmla="*/ 582593 h 775504"/>
                <a:gd name="connsiteX6" fmla="*/ 717631 w 1138178"/>
                <a:gd name="connsiteY6" fmla="*/ 756213 h 775504"/>
                <a:gd name="connsiteX7" fmla="*/ 451413 w 1138178"/>
                <a:gd name="connsiteY7" fmla="*/ 698340 h 775504"/>
                <a:gd name="connsiteX8" fmla="*/ 266218 w 1138178"/>
                <a:gd name="connsiteY8" fmla="*/ 559443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8178" h="775504">
                  <a:moveTo>
                    <a:pt x="266218" y="559443"/>
                  </a:moveTo>
                  <a:cubicBezTo>
                    <a:pt x="192912" y="499640"/>
                    <a:pt x="23150" y="430192"/>
                    <a:pt x="11575" y="339524"/>
                  </a:cubicBezTo>
                  <a:cubicBezTo>
                    <a:pt x="0" y="248856"/>
                    <a:pt x="115747" y="30866"/>
                    <a:pt x="196770" y="15433"/>
                  </a:cubicBezTo>
                  <a:cubicBezTo>
                    <a:pt x="277793" y="0"/>
                    <a:pt x="383894" y="202557"/>
                    <a:pt x="497712" y="246927"/>
                  </a:cubicBezTo>
                  <a:cubicBezTo>
                    <a:pt x="611530" y="291297"/>
                    <a:pt x="777433" y="225707"/>
                    <a:pt x="879676" y="281651"/>
                  </a:cubicBezTo>
                  <a:cubicBezTo>
                    <a:pt x="981919" y="337595"/>
                    <a:pt x="1138178" y="503499"/>
                    <a:pt x="1111170" y="582593"/>
                  </a:cubicBezTo>
                  <a:cubicBezTo>
                    <a:pt x="1084163" y="661687"/>
                    <a:pt x="827590" y="736922"/>
                    <a:pt x="717631" y="756213"/>
                  </a:cubicBezTo>
                  <a:cubicBezTo>
                    <a:pt x="607672" y="775504"/>
                    <a:pt x="528578" y="731135"/>
                    <a:pt x="451413" y="698340"/>
                  </a:cubicBezTo>
                  <a:cubicBezTo>
                    <a:pt x="374248" y="665545"/>
                    <a:pt x="339524" y="619246"/>
                    <a:pt x="266218" y="55944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4070430" y="2270567"/>
              <a:ext cx="1863524" cy="659757"/>
            </a:xfrm>
            <a:custGeom>
              <a:avLst/>
              <a:gdLst>
                <a:gd name="connsiteX0" fmla="*/ 327950 w 1863524"/>
                <a:gd name="connsiteY0" fmla="*/ 21220 h 659757"/>
                <a:gd name="connsiteX1" fmla="*/ 15433 w 1863524"/>
                <a:gd name="connsiteY1" fmla="*/ 113818 h 659757"/>
                <a:gd name="connsiteX2" fmla="*/ 235352 w 1863524"/>
                <a:gd name="connsiteY2" fmla="*/ 299013 h 659757"/>
                <a:gd name="connsiteX3" fmla="*/ 709914 w 1863524"/>
                <a:gd name="connsiteY3" fmla="*/ 368461 h 659757"/>
                <a:gd name="connsiteX4" fmla="*/ 1172902 w 1863524"/>
                <a:gd name="connsiteY4" fmla="*/ 634679 h 659757"/>
                <a:gd name="connsiteX5" fmla="*/ 1647464 w 1863524"/>
                <a:gd name="connsiteY5" fmla="*/ 518932 h 659757"/>
                <a:gd name="connsiteX6" fmla="*/ 1844233 w 1863524"/>
                <a:gd name="connsiteY6" fmla="*/ 264289 h 659757"/>
                <a:gd name="connsiteX7" fmla="*/ 1763211 w 1863524"/>
                <a:gd name="connsiteY7" fmla="*/ 136967 h 659757"/>
                <a:gd name="connsiteX8" fmla="*/ 1520142 w 1863524"/>
                <a:gd name="connsiteY8" fmla="*/ 21220 h 659757"/>
                <a:gd name="connsiteX9" fmla="*/ 1196051 w 1863524"/>
                <a:gd name="connsiteY9" fmla="*/ 9646 h 659757"/>
                <a:gd name="connsiteX10" fmla="*/ 721489 w 1863524"/>
                <a:gd name="connsiteY10" fmla="*/ 9646 h 659757"/>
                <a:gd name="connsiteX11" fmla="*/ 327950 w 1863524"/>
                <a:gd name="connsiteY11" fmla="*/ 21220 h 65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63524" h="659757">
                  <a:moveTo>
                    <a:pt x="327950" y="21220"/>
                  </a:moveTo>
                  <a:cubicBezTo>
                    <a:pt x="210274" y="38582"/>
                    <a:pt x="30866" y="67519"/>
                    <a:pt x="15433" y="113818"/>
                  </a:cubicBezTo>
                  <a:cubicBezTo>
                    <a:pt x="0" y="160117"/>
                    <a:pt x="119605" y="256573"/>
                    <a:pt x="235352" y="299013"/>
                  </a:cubicBezTo>
                  <a:cubicBezTo>
                    <a:pt x="351099" y="341454"/>
                    <a:pt x="553656" y="312517"/>
                    <a:pt x="709914" y="368461"/>
                  </a:cubicBezTo>
                  <a:cubicBezTo>
                    <a:pt x="866172" y="424405"/>
                    <a:pt x="1016644" y="609601"/>
                    <a:pt x="1172902" y="634679"/>
                  </a:cubicBezTo>
                  <a:cubicBezTo>
                    <a:pt x="1329160" y="659757"/>
                    <a:pt x="1535575" y="580664"/>
                    <a:pt x="1647464" y="518932"/>
                  </a:cubicBezTo>
                  <a:cubicBezTo>
                    <a:pt x="1759353" y="457200"/>
                    <a:pt x="1824942" y="327950"/>
                    <a:pt x="1844233" y="264289"/>
                  </a:cubicBezTo>
                  <a:cubicBezTo>
                    <a:pt x="1863524" y="200628"/>
                    <a:pt x="1817226" y="177478"/>
                    <a:pt x="1763211" y="136967"/>
                  </a:cubicBezTo>
                  <a:cubicBezTo>
                    <a:pt x="1709196" y="96456"/>
                    <a:pt x="1614669" y="42440"/>
                    <a:pt x="1520142" y="21220"/>
                  </a:cubicBezTo>
                  <a:cubicBezTo>
                    <a:pt x="1425615" y="0"/>
                    <a:pt x="1329160" y="11575"/>
                    <a:pt x="1196051" y="9646"/>
                  </a:cubicBezTo>
                  <a:cubicBezTo>
                    <a:pt x="1062942" y="7717"/>
                    <a:pt x="868102" y="11575"/>
                    <a:pt x="721489" y="9646"/>
                  </a:cubicBezTo>
                  <a:cubicBezTo>
                    <a:pt x="574876" y="7717"/>
                    <a:pt x="445626" y="3858"/>
                    <a:pt x="327950" y="21220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олилиния 49"/>
            <p:cNvSpPr/>
            <p:nvPr/>
          </p:nvSpPr>
          <p:spPr>
            <a:xfrm>
              <a:off x="5580112" y="3284984"/>
              <a:ext cx="696189" cy="360040"/>
            </a:xfrm>
            <a:custGeom>
              <a:avLst/>
              <a:gdLst>
                <a:gd name="connsiteX0" fmla="*/ 1020501 w 1184476"/>
                <a:gd name="connsiteY0" fmla="*/ 762000 h 920187"/>
                <a:gd name="connsiteX1" fmla="*/ 650111 w 1184476"/>
                <a:gd name="connsiteY1" fmla="*/ 877746 h 920187"/>
                <a:gd name="connsiteX2" fmla="*/ 198698 w 1184476"/>
                <a:gd name="connsiteY2" fmla="*/ 866172 h 920187"/>
                <a:gd name="connsiteX3" fmla="*/ 36653 w 1184476"/>
                <a:gd name="connsiteY3" fmla="*/ 553655 h 920187"/>
                <a:gd name="connsiteX4" fmla="*/ 418617 w 1184476"/>
                <a:gd name="connsiteY4" fmla="*/ 217989 h 920187"/>
                <a:gd name="connsiteX5" fmla="*/ 650111 w 1184476"/>
                <a:gd name="connsiteY5" fmla="*/ 9645 h 920187"/>
                <a:gd name="connsiteX6" fmla="*/ 893179 w 1184476"/>
                <a:gd name="connsiteY6" fmla="*/ 160116 h 920187"/>
                <a:gd name="connsiteX7" fmla="*/ 1078374 w 1184476"/>
                <a:gd name="connsiteY7" fmla="*/ 507356 h 920187"/>
                <a:gd name="connsiteX8" fmla="*/ 1170972 w 1184476"/>
                <a:gd name="connsiteY8" fmla="*/ 727275 h 920187"/>
                <a:gd name="connsiteX9" fmla="*/ 1020501 w 1184476"/>
                <a:gd name="connsiteY9" fmla="*/ 762000 h 92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4476" h="920187">
                  <a:moveTo>
                    <a:pt x="1020501" y="762000"/>
                  </a:moveTo>
                  <a:cubicBezTo>
                    <a:pt x="933691" y="787079"/>
                    <a:pt x="787078" y="860384"/>
                    <a:pt x="650111" y="877746"/>
                  </a:cubicBezTo>
                  <a:cubicBezTo>
                    <a:pt x="513144" y="895108"/>
                    <a:pt x="300941" y="920187"/>
                    <a:pt x="198698" y="866172"/>
                  </a:cubicBezTo>
                  <a:cubicBezTo>
                    <a:pt x="96455" y="812157"/>
                    <a:pt x="0" y="661685"/>
                    <a:pt x="36653" y="553655"/>
                  </a:cubicBezTo>
                  <a:cubicBezTo>
                    <a:pt x="73306" y="445625"/>
                    <a:pt x="316374" y="308657"/>
                    <a:pt x="418617" y="217989"/>
                  </a:cubicBezTo>
                  <a:cubicBezTo>
                    <a:pt x="520860" y="127321"/>
                    <a:pt x="571017" y="19291"/>
                    <a:pt x="650111" y="9645"/>
                  </a:cubicBezTo>
                  <a:cubicBezTo>
                    <a:pt x="729205" y="0"/>
                    <a:pt x="821802" y="77164"/>
                    <a:pt x="893179" y="160116"/>
                  </a:cubicBezTo>
                  <a:cubicBezTo>
                    <a:pt x="964556" y="243068"/>
                    <a:pt x="1032075" y="412830"/>
                    <a:pt x="1078374" y="507356"/>
                  </a:cubicBezTo>
                  <a:cubicBezTo>
                    <a:pt x="1124673" y="601882"/>
                    <a:pt x="1184476" y="682905"/>
                    <a:pt x="1170972" y="727275"/>
                  </a:cubicBezTo>
                  <a:cubicBezTo>
                    <a:pt x="1157468" y="771645"/>
                    <a:pt x="1107311" y="736922"/>
                    <a:pt x="1020501" y="762000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068227" y="-27384"/>
            <a:ext cx="16001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Меню</a:t>
            </a:r>
            <a:endParaRPr lang="ru-RU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9904" y="6355620"/>
            <a:ext cx="7368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</a:rPr>
              <a:t>Для выбора алгоритма рисования щелкните по картинке</a:t>
            </a:r>
            <a:endParaRPr lang="ru-RU" sz="2000" b="1" dirty="0">
              <a:latin typeface="Calibri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 flipH="1">
            <a:off x="3059832" y="1772816"/>
            <a:ext cx="3096344" cy="2952328"/>
            <a:chOff x="6084168" y="2924944"/>
            <a:chExt cx="2148126" cy="2016224"/>
          </a:xfrm>
        </p:grpSpPr>
        <p:sp>
          <p:nvSpPr>
            <p:cNvPr id="12" name="Овал 11"/>
            <p:cNvSpPr/>
            <p:nvPr/>
          </p:nvSpPr>
          <p:spPr>
            <a:xfrm>
              <a:off x="6216609" y="3273409"/>
              <a:ext cx="360040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3">
              <a:hlinkClick r:id="" action="ppaction://hlinkshowjump?jump=nextslide" highlightClick="1"/>
              <a:hlinkHover r:id="" action="ppaction://noaction" highlightClick="1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84168" y="2924944"/>
              <a:ext cx="2148126" cy="201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" name="Группа 51"/>
          <p:cNvGrpSpPr/>
          <p:nvPr/>
        </p:nvGrpSpPr>
        <p:grpSpPr>
          <a:xfrm>
            <a:off x="6156176" y="4293096"/>
            <a:ext cx="2808312" cy="1872208"/>
            <a:chOff x="1299078" y="1449414"/>
            <a:chExt cx="6330599" cy="4067818"/>
          </a:xfrm>
        </p:grpSpPr>
        <p:sp>
          <p:nvSpPr>
            <p:cNvPr id="53" name="Полилиния 52"/>
            <p:cNvSpPr/>
            <p:nvPr/>
          </p:nvSpPr>
          <p:spPr>
            <a:xfrm rot="20887955">
              <a:off x="5046062" y="282936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олилиния 53"/>
            <p:cNvSpPr/>
            <p:nvPr/>
          </p:nvSpPr>
          <p:spPr>
            <a:xfrm>
              <a:off x="5012093" y="4795320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2843808" y="297504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 55"/>
            <p:cNvSpPr/>
            <p:nvPr/>
          </p:nvSpPr>
          <p:spPr>
            <a:xfrm rot="509920">
              <a:off x="2577298" y="4894774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олилиния 56"/>
            <p:cNvSpPr/>
            <p:nvPr/>
          </p:nvSpPr>
          <p:spPr>
            <a:xfrm rot="20430582">
              <a:off x="3491880" y="3047053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>
              <a:off x="3605037" y="4988689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 rot="19825556">
              <a:off x="5845461" y="3038085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 rot="20994974">
              <a:off x="6172325" y="4925974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Выноска-облако 60">
              <a:hlinkClick r:id="rId5" action="ppaction://hlinksldjump"/>
            </p:cNvPr>
            <p:cNvSpPr/>
            <p:nvPr/>
          </p:nvSpPr>
          <p:spPr>
            <a:xfrm rot="11265184">
              <a:off x="2669527" y="1543057"/>
              <a:ext cx="4272776" cy="3043465"/>
            </a:xfrm>
            <a:prstGeom prst="cloudCallout">
              <a:avLst>
                <a:gd name="adj1" fmla="val 3833"/>
                <a:gd name="adj2" fmla="val -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 rot="322722">
              <a:off x="2012962" y="1830067"/>
              <a:ext cx="1318025" cy="19013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олилиния 62"/>
            <p:cNvSpPr/>
            <p:nvPr/>
          </p:nvSpPr>
          <p:spPr>
            <a:xfrm rot="20465420">
              <a:off x="1299078" y="2244878"/>
              <a:ext cx="1049438" cy="775504"/>
            </a:xfrm>
            <a:custGeom>
              <a:avLst/>
              <a:gdLst>
                <a:gd name="connsiteX0" fmla="*/ 1047509 w 1049438"/>
                <a:gd name="connsiteY0" fmla="*/ 65590 h 775504"/>
                <a:gd name="connsiteX1" fmla="*/ 503499 w 1049438"/>
                <a:gd name="connsiteY1" fmla="*/ 285509 h 775504"/>
                <a:gd name="connsiteX2" fmla="*/ 109959 w 1049438"/>
                <a:gd name="connsiteY2" fmla="*/ 308658 h 775504"/>
                <a:gd name="connsiteX3" fmla="*/ 63661 w 1049438"/>
                <a:gd name="connsiteY3" fmla="*/ 679048 h 775504"/>
                <a:gd name="connsiteX4" fmla="*/ 491924 w 1049438"/>
                <a:gd name="connsiteY4" fmla="*/ 679048 h 775504"/>
                <a:gd name="connsiteX5" fmla="*/ 1047509 w 1049438"/>
                <a:gd name="connsiteY5" fmla="*/ 65590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438" h="775504">
                  <a:moveTo>
                    <a:pt x="1047509" y="65590"/>
                  </a:moveTo>
                  <a:cubicBezTo>
                    <a:pt x="1049438" y="0"/>
                    <a:pt x="659757" y="244998"/>
                    <a:pt x="503499" y="285509"/>
                  </a:cubicBezTo>
                  <a:cubicBezTo>
                    <a:pt x="347241" y="326020"/>
                    <a:pt x="183265" y="243068"/>
                    <a:pt x="109959" y="308658"/>
                  </a:cubicBezTo>
                  <a:cubicBezTo>
                    <a:pt x="36653" y="374248"/>
                    <a:pt x="0" y="617316"/>
                    <a:pt x="63661" y="679048"/>
                  </a:cubicBezTo>
                  <a:cubicBezTo>
                    <a:pt x="127322" y="740780"/>
                    <a:pt x="327949" y="775504"/>
                    <a:pt x="491924" y="679048"/>
                  </a:cubicBezTo>
                  <a:cubicBezTo>
                    <a:pt x="655899" y="582592"/>
                    <a:pt x="1045580" y="131180"/>
                    <a:pt x="1047509" y="6559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олилиния 63"/>
            <p:cNvSpPr/>
            <p:nvPr/>
          </p:nvSpPr>
          <p:spPr>
            <a:xfrm rot="1562086" flipH="1">
              <a:off x="3037834" y="2347433"/>
              <a:ext cx="1049438" cy="775504"/>
            </a:xfrm>
            <a:custGeom>
              <a:avLst/>
              <a:gdLst>
                <a:gd name="connsiteX0" fmla="*/ 1047509 w 1049438"/>
                <a:gd name="connsiteY0" fmla="*/ 65590 h 775504"/>
                <a:gd name="connsiteX1" fmla="*/ 503499 w 1049438"/>
                <a:gd name="connsiteY1" fmla="*/ 285509 h 775504"/>
                <a:gd name="connsiteX2" fmla="*/ 109959 w 1049438"/>
                <a:gd name="connsiteY2" fmla="*/ 308658 h 775504"/>
                <a:gd name="connsiteX3" fmla="*/ 63661 w 1049438"/>
                <a:gd name="connsiteY3" fmla="*/ 679048 h 775504"/>
                <a:gd name="connsiteX4" fmla="*/ 491924 w 1049438"/>
                <a:gd name="connsiteY4" fmla="*/ 679048 h 775504"/>
                <a:gd name="connsiteX5" fmla="*/ 1047509 w 1049438"/>
                <a:gd name="connsiteY5" fmla="*/ 65590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438" h="775504">
                  <a:moveTo>
                    <a:pt x="1047509" y="65590"/>
                  </a:moveTo>
                  <a:cubicBezTo>
                    <a:pt x="1049438" y="0"/>
                    <a:pt x="659757" y="244998"/>
                    <a:pt x="503499" y="285509"/>
                  </a:cubicBezTo>
                  <a:cubicBezTo>
                    <a:pt x="347241" y="326020"/>
                    <a:pt x="183265" y="243068"/>
                    <a:pt x="109959" y="308658"/>
                  </a:cubicBezTo>
                  <a:cubicBezTo>
                    <a:pt x="36653" y="374248"/>
                    <a:pt x="0" y="617316"/>
                    <a:pt x="63661" y="679048"/>
                  </a:cubicBezTo>
                  <a:cubicBezTo>
                    <a:pt x="127322" y="740780"/>
                    <a:pt x="327949" y="775504"/>
                    <a:pt x="491924" y="679048"/>
                  </a:cubicBezTo>
                  <a:cubicBezTo>
                    <a:pt x="655899" y="582592"/>
                    <a:pt x="1045580" y="131180"/>
                    <a:pt x="1047509" y="6559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Выноска-облако 64"/>
            <p:cNvSpPr/>
            <p:nvPr/>
          </p:nvSpPr>
          <p:spPr>
            <a:xfrm rot="11265184">
              <a:off x="1895169" y="1449414"/>
              <a:ext cx="1680875" cy="1035194"/>
            </a:xfrm>
            <a:prstGeom prst="cloudCallout">
              <a:avLst>
                <a:gd name="adj1" fmla="val 3833"/>
                <a:gd name="adj2" fmla="val -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 rot="2619367">
              <a:off x="6614815" y="2842673"/>
              <a:ext cx="1014862" cy="52458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7" name="Группа 67"/>
            <p:cNvGrpSpPr/>
            <p:nvPr/>
          </p:nvGrpSpPr>
          <p:grpSpPr>
            <a:xfrm>
              <a:off x="2144208" y="2838803"/>
              <a:ext cx="1008112" cy="900080"/>
              <a:chOff x="1858846" y="2924944"/>
              <a:chExt cx="1008112" cy="900080"/>
            </a:xfrm>
          </p:grpSpPr>
          <p:grpSp>
            <p:nvGrpSpPr>
              <p:cNvPr id="70" name="Группа 31"/>
              <p:cNvGrpSpPr/>
              <p:nvPr/>
            </p:nvGrpSpPr>
            <p:grpSpPr>
              <a:xfrm>
                <a:off x="1858846" y="2924944"/>
                <a:ext cx="1008112" cy="720080"/>
                <a:chOff x="1835696" y="2924944"/>
                <a:chExt cx="1008112" cy="720080"/>
              </a:xfrm>
            </p:grpSpPr>
            <p:sp>
              <p:nvSpPr>
                <p:cNvPr id="72" name="Овал 71"/>
                <p:cNvSpPr/>
                <p:nvPr/>
              </p:nvSpPr>
              <p:spPr>
                <a:xfrm>
                  <a:off x="2051720" y="3068960"/>
                  <a:ext cx="504056" cy="57606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Овал 72"/>
                <p:cNvSpPr/>
                <p:nvPr/>
              </p:nvSpPr>
              <p:spPr>
                <a:xfrm>
                  <a:off x="1835696" y="2924944"/>
                  <a:ext cx="1008112" cy="57606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71" name="Прямая соединительная линия 70"/>
              <p:cNvCxnSpPr/>
              <p:nvPr/>
            </p:nvCxnSpPr>
            <p:spPr>
              <a:xfrm flipH="1">
                <a:off x="2332222" y="3645024"/>
                <a:ext cx="0" cy="180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Овал 67"/>
            <p:cNvSpPr/>
            <p:nvPr/>
          </p:nvSpPr>
          <p:spPr>
            <a:xfrm>
              <a:off x="2913146" y="2746203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2121058" y="270892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4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564904"/>
            <a:ext cx="1604291" cy="1532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2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293096"/>
            <a:ext cx="2707037" cy="13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Трапеция 69"/>
          <p:cNvSpPr/>
          <p:nvPr/>
        </p:nvSpPr>
        <p:spPr>
          <a:xfrm rot="18795617">
            <a:off x="6204047" y="3165185"/>
            <a:ext cx="576064" cy="1597118"/>
          </a:xfrm>
          <a:prstGeom prst="trapezoid">
            <a:avLst>
              <a:gd name="adj" fmla="val 29477"/>
            </a:avLst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2699792" y="3494754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 rot="20430582">
            <a:off x="3378723" y="3497334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2757667" y="1315189"/>
            <a:ext cx="1425321" cy="2286297"/>
          </a:xfrm>
          <a:custGeom>
            <a:avLst/>
            <a:gdLst>
              <a:gd name="connsiteX0" fmla="*/ 235351 w 1298293"/>
              <a:gd name="connsiteY0" fmla="*/ 2127813 h 2243560"/>
              <a:gd name="connsiteX1" fmla="*/ 61731 w 1298293"/>
              <a:gd name="connsiteY1" fmla="*/ 1525929 h 2243560"/>
              <a:gd name="connsiteX2" fmla="*/ 3858 w 1298293"/>
              <a:gd name="connsiteY2" fmla="*/ 843023 h 2243560"/>
              <a:gd name="connsiteX3" fmla="*/ 38582 w 1298293"/>
              <a:gd name="connsiteY3" fmla="*/ 275863 h 2243560"/>
              <a:gd name="connsiteX4" fmla="*/ 200627 w 1298293"/>
              <a:gd name="connsiteY4" fmla="*/ 21220 h 2243560"/>
              <a:gd name="connsiteX5" fmla="*/ 362673 w 1298293"/>
              <a:gd name="connsiteY5" fmla="*/ 148542 h 2243560"/>
              <a:gd name="connsiteX6" fmla="*/ 698339 w 1298293"/>
              <a:gd name="connsiteY6" fmla="*/ 646253 h 2243560"/>
              <a:gd name="connsiteX7" fmla="*/ 1219199 w 1298293"/>
              <a:gd name="connsiteY7" fmla="*/ 1456481 h 2243560"/>
              <a:gd name="connsiteX8" fmla="*/ 1172901 w 1298293"/>
              <a:gd name="connsiteY8" fmla="*/ 1965767 h 2243560"/>
              <a:gd name="connsiteX9" fmla="*/ 744637 w 1298293"/>
              <a:gd name="connsiteY9" fmla="*/ 2162537 h 2243560"/>
              <a:gd name="connsiteX10" fmla="*/ 374248 w 1298293"/>
              <a:gd name="connsiteY10" fmla="*/ 2220410 h 2243560"/>
              <a:gd name="connsiteX11" fmla="*/ 235351 w 1298293"/>
              <a:gd name="connsiteY11" fmla="*/ 2127813 h 224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8293" h="2243560">
                <a:moveTo>
                  <a:pt x="235351" y="2127813"/>
                </a:moveTo>
                <a:cubicBezTo>
                  <a:pt x="183265" y="2012066"/>
                  <a:pt x="100313" y="1740061"/>
                  <a:pt x="61731" y="1525929"/>
                </a:cubicBezTo>
                <a:cubicBezTo>
                  <a:pt x="23149" y="1311797"/>
                  <a:pt x="7716" y="1051367"/>
                  <a:pt x="3858" y="843023"/>
                </a:cubicBezTo>
                <a:cubicBezTo>
                  <a:pt x="0" y="634679"/>
                  <a:pt x="5787" y="412830"/>
                  <a:pt x="38582" y="275863"/>
                </a:cubicBezTo>
                <a:cubicBezTo>
                  <a:pt x="71377" y="138896"/>
                  <a:pt x="146612" y="42440"/>
                  <a:pt x="200627" y="21220"/>
                </a:cubicBezTo>
                <a:cubicBezTo>
                  <a:pt x="254642" y="0"/>
                  <a:pt x="279721" y="44370"/>
                  <a:pt x="362673" y="148542"/>
                </a:cubicBezTo>
                <a:cubicBezTo>
                  <a:pt x="445625" y="252714"/>
                  <a:pt x="555585" y="428263"/>
                  <a:pt x="698339" y="646253"/>
                </a:cubicBezTo>
                <a:cubicBezTo>
                  <a:pt x="841093" y="864243"/>
                  <a:pt x="1140105" y="1236562"/>
                  <a:pt x="1219199" y="1456481"/>
                </a:cubicBezTo>
                <a:cubicBezTo>
                  <a:pt x="1298293" y="1676400"/>
                  <a:pt x="1251995" y="1848091"/>
                  <a:pt x="1172901" y="1965767"/>
                </a:cubicBezTo>
                <a:cubicBezTo>
                  <a:pt x="1093807" y="2083443"/>
                  <a:pt x="877746" y="2120097"/>
                  <a:pt x="744637" y="2162537"/>
                </a:cubicBezTo>
                <a:cubicBezTo>
                  <a:pt x="611528" y="2204977"/>
                  <a:pt x="453342" y="2226197"/>
                  <a:pt x="374248" y="2220410"/>
                </a:cubicBezTo>
                <a:cubicBezTo>
                  <a:pt x="295154" y="2214623"/>
                  <a:pt x="287437" y="2243560"/>
                  <a:pt x="235351" y="2127813"/>
                </a:cubicBezTo>
                <a:close/>
              </a:path>
            </a:pathLst>
          </a:cu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059832" y="2702666"/>
            <a:ext cx="3024336" cy="1584176"/>
          </a:xfrm>
          <a:prstGeom prst="ellipse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 rot="18456406">
            <a:off x="1945039" y="1422044"/>
            <a:ext cx="1458079" cy="977119"/>
          </a:xfrm>
          <a:prstGeom prst="ellipse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 rot="1628327">
            <a:off x="1844965" y="2100621"/>
            <a:ext cx="805982" cy="653508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 rot="20809856">
            <a:off x="2408203" y="789760"/>
            <a:ext cx="348869" cy="641168"/>
          </a:xfrm>
          <a:custGeom>
            <a:avLst/>
            <a:gdLst>
              <a:gd name="connsiteX0" fmla="*/ 200627 w 378105"/>
              <a:gd name="connsiteY0" fmla="*/ 11575 h 763930"/>
              <a:gd name="connsiteX1" fmla="*/ 3858 w 378105"/>
              <a:gd name="connsiteY1" fmla="*/ 474563 h 763930"/>
              <a:gd name="connsiteX2" fmla="*/ 177478 w 378105"/>
              <a:gd name="connsiteY2" fmla="*/ 752355 h 763930"/>
              <a:gd name="connsiteX3" fmla="*/ 374247 w 378105"/>
              <a:gd name="connsiteY3" fmla="*/ 544011 h 763930"/>
              <a:gd name="connsiteX4" fmla="*/ 200627 w 378105"/>
              <a:gd name="connsiteY4" fmla="*/ 11575 h 76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105" h="763930">
                <a:moveTo>
                  <a:pt x="200627" y="11575"/>
                </a:moveTo>
                <a:cubicBezTo>
                  <a:pt x="138896" y="0"/>
                  <a:pt x="7716" y="351100"/>
                  <a:pt x="3858" y="474563"/>
                </a:cubicBezTo>
                <a:cubicBezTo>
                  <a:pt x="0" y="598026"/>
                  <a:pt x="115747" y="740780"/>
                  <a:pt x="177478" y="752355"/>
                </a:cubicBezTo>
                <a:cubicBezTo>
                  <a:pt x="239209" y="763930"/>
                  <a:pt x="370389" y="661687"/>
                  <a:pt x="374247" y="544011"/>
                </a:cubicBezTo>
                <a:cubicBezTo>
                  <a:pt x="378105" y="426335"/>
                  <a:pt x="262358" y="23150"/>
                  <a:pt x="200627" y="11575"/>
                </a:cubicBezTo>
                <a:close/>
              </a:path>
            </a:pathLst>
          </a:cu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 rot="489590">
            <a:off x="2915816" y="830458"/>
            <a:ext cx="348869" cy="641168"/>
          </a:xfrm>
          <a:custGeom>
            <a:avLst/>
            <a:gdLst>
              <a:gd name="connsiteX0" fmla="*/ 200627 w 378105"/>
              <a:gd name="connsiteY0" fmla="*/ 11575 h 763930"/>
              <a:gd name="connsiteX1" fmla="*/ 3858 w 378105"/>
              <a:gd name="connsiteY1" fmla="*/ 474563 h 763930"/>
              <a:gd name="connsiteX2" fmla="*/ 177478 w 378105"/>
              <a:gd name="connsiteY2" fmla="*/ 752355 h 763930"/>
              <a:gd name="connsiteX3" fmla="*/ 374247 w 378105"/>
              <a:gd name="connsiteY3" fmla="*/ 544011 h 763930"/>
              <a:gd name="connsiteX4" fmla="*/ 200627 w 378105"/>
              <a:gd name="connsiteY4" fmla="*/ 11575 h 76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105" h="763930">
                <a:moveTo>
                  <a:pt x="200627" y="11575"/>
                </a:moveTo>
                <a:cubicBezTo>
                  <a:pt x="138896" y="0"/>
                  <a:pt x="7716" y="351100"/>
                  <a:pt x="3858" y="474563"/>
                </a:cubicBezTo>
                <a:cubicBezTo>
                  <a:pt x="0" y="598026"/>
                  <a:pt x="115747" y="740780"/>
                  <a:pt x="177478" y="752355"/>
                </a:cubicBezTo>
                <a:cubicBezTo>
                  <a:pt x="239209" y="763930"/>
                  <a:pt x="370389" y="661687"/>
                  <a:pt x="374247" y="544011"/>
                </a:cubicBezTo>
                <a:cubicBezTo>
                  <a:pt x="378105" y="426335"/>
                  <a:pt x="262358" y="23150"/>
                  <a:pt x="200627" y="11575"/>
                </a:cubicBezTo>
                <a:close/>
              </a:path>
            </a:pathLst>
          </a:cu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2365460" y="1216206"/>
            <a:ext cx="636607" cy="381964"/>
          </a:xfrm>
          <a:custGeom>
            <a:avLst/>
            <a:gdLst>
              <a:gd name="connsiteX0" fmla="*/ 544010 w 636607"/>
              <a:gd name="connsiteY0" fmla="*/ 0 h 381964"/>
              <a:gd name="connsiteX1" fmla="*/ 347240 w 636607"/>
              <a:gd name="connsiteY1" fmla="*/ 46299 h 381964"/>
              <a:gd name="connsiteX2" fmla="*/ 0 w 636607"/>
              <a:gd name="connsiteY2" fmla="*/ 254643 h 381964"/>
              <a:gd name="connsiteX3" fmla="*/ 636607 w 636607"/>
              <a:gd name="connsiteY3" fmla="*/ 381964 h 381964"/>
              <a:gd name="connsiteX4" fmla="*/ 544010 w 636607"/>
              <a:gd name="connsiteY4" fmla="*/ 0 h 38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607" h="381964">
                <a:moveTo>
                  <a:pt x="544010" y="0"/>
                </a:moveTo>
                <a:lnTo>
                  <a:pt x="347240" y="46299"/>
                </a:lnTo>
                <a:lnTo>
                  <a:pt x="0" y="254643"/>
                </a:lnTo>
                <a:lnTo>
                  <a:pt x="636607" y="381964"/>
                </a:lnTo>
                <a:lnTo>
                  <a:pt x="544010" y="0"/>
                </a:ln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3177918" y="1417432"/>
            <a:ext cx="890026" cy="1789290"/>
          </a:xfrm>
          <a:custGeom>
            <a:avLst/>
            <a:gdLst>
              <a:gd name="connsiteX0" fmla="*/ 0 w 868101"/>
              <a:gd name="connsiteY0" fmla="*/ 0 h 1689904"/>
              <a:gd name="connsiteX1" fmla="*/ 23150 w 868101"/>
              <a:gd name="connsiteY1" fmla="*/ 555585 h 1689904"/>
              <a:gd name="connsiteX2" fmla="*/ 69448 w 868101"/>
              <a:gd name="connsiteY2" fmla="*/ 289367 h 1689904"/>
              <a:gd name="connsiteX3" fmla="*/ 138896 w 868101"/>
              <a:gd name="connsiteY3" fmla="*/ 856527 h 1689904"/>
              <a:gd name="connsiteX4" fmla="*/ 162046 w 868101"/>
              <a:gd name="connsiteY4" fmla="*/ 439838 h 1689904"/>
              <a:gd name="connsiteX5" fmla="*/ 219919 w 868101"/>
              <a:gd name="connsiteY5" fmla="*/ 1088020 h 1689904"/>
              <a:gd name="connsiteX6" fmla="*/ 254643 w 868101"/>
              <a:gd name="connsiteY6" fmla="*/ 613458 h 1689904"/>
              <a:gd name="connsiteX7" fmla="*/ 300942 w 868101"/>
              <a:gd name="connsiteY7" fmla="*/ 1203767 h 1689904"/>
              <a:gd name="connsiteX8" fmla="*/ 335666 w 868101"/>
              <a:gd name="connsiteY8" fmla="*/ 752355 h 1689904"/>
              <a:gd name="connsiteX9" fmla="*/ 439838 w 868101"/>
              <a:gd name="connsiteY9" fmla="*/ 1377387 h 1689904"/>
              <a:gd name="connsiteX10" fmla="*/ 439838 w 868101"/>
              <a:gd name="connsiteY10" fmla="*/ 868101 h 1689904"/>
              <a:gd name="connsiteX11" fmla="*/ 555585 w 868101"/>
              <a:gd name="connsiteY11" fmla="*/ 1608881 h 1689904"/>
              <a:gd name="connsiteX12" fmla="*/ 532436 w 868101"/>
              <a:gd name="connsiteY12" fmla="*/ 1030147 h 1689904"/>
              <a:gd name="connsiteX13" fmla="*/ 752355 w 868101"/>
              <a:gd name="connsiteY13" fmla="*/ 1689904 h 1689904"/>
              <a:gd name="connsiteX14" fmla="*/ 682907 w 868101"/>
              <a:gd name="connsiteY14" fmla="*/ 1169043 h 1689904"/>
              <a:gd name="connsiteX15" fmla="*/ 833377 w 868101"/>
              <a:gd name="connsiteY15" fmla="*/ 1655180 h 1689904"/>
              <a:gd name="connsiteX16" fmla="*/ 868101 w 868101"/>
              <a:gd name="connsiteY16" fmla="*/ 1354238 h 1689904"/>
              <a:gd name="connsiteX17" fmla="*/ 868101 w 868101"/>
              <a:gd name="connsiteY17" fmla="*/ 1250066 h 1689904"/>
              <a:gd name="connsiteX18" fmla="*/ 0 w 868101"/>
              <a:gd name="connsiteY18" fmla="*/ 0 h 168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8101" h="1689904">
                <a:moveTo>
                  <a:pt x="0" y="0"/>
                </a:moveTo>
                <a:lnTo>
                  <a:pt x="23150" y="555585"/>
                </a:lnTo>
                <a:lnTo>
                  <a:pt x="69448" y="289367"/>
                </a:lnTo>
                <a:lnTo>
                  <a:pt x="138896" y="856527"/>
                </a:lnTo>
                <a:lnTo>
                  <a:pt x="162046" y="439838"/>
                </a:lnTo>
                <a:lnTo>
                  <a:pt x="219919" y="1088020"/>
                </a:lnTo>
                <a:lnTo>
                  <a:pt x="254643" y="613458"/>
                </a:lnTo>
                <a:lnTo>
                  <a:pt x="300942" y="1203767"/>
                </a:lnTo>
                <a:lnTo>
                  <a:pt x="335666" y="752355"/>
                </a:lnTo>
                <a:lnTo>
                  <a:pt x="439838" y="1377387"/>
                </a:lnTo>
                <a:lnTo>
                  <a:pt x="439838" y="868101"/>
                </a:lnTo>
                <a:lnTo>
                  <a:pt x="555585" y="1608881"/>
                </a:lnTo>
                <a:lnTo>
                  <a:pt x="532436" y="1030147"/>
                </a:lnTo>
                <a:lnTo>
                  <a:pt x="752355" y="1689904"/>
                </a:lnTo>
                <a:lnTo>
                  <a:pt x="682907" y="1169043"/>
                </a:lnTo>
                <a:lnTo>
                  <a:pt x="833377" y="1655180"/>
                </a:lnTo>
                <a:lnTo>
                  <a:pt x="868101" y="1354238"/>
                </a:lnTo>
                <a:lnTo>
                  <a:pt x="868101" y="1250066"/>
                </a:lnTo>
                <a:lnTo>
                  <a:pt x="0" y="0"/>
                </a:ln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4753884" y="3455630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20430582">
            <a:off x="5432815" y="3458210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5799" t="80857" b="629"/>
          <a:stretch>
            <a:fillRect/>
          </a:stretch>
        </p:blipFill>
        <p:spPr bwMode="auto">
          <a:xfrm>
            <a:off x="5652705" y="5352829"/>
            <a:ext cx="59921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5799" t="80857" b="629"/>
          <a:stretch>
            <a:fillRect/>
          </a:stretch>
        </p:blipFill>
        <p:spPr bwMode="auto">
          <a:xfrm>
            <a:off x="3601171" y="5390112"/>
            <a:ext cx="59921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5799" t="80857" b="629"/>
          <a:stretch>
            <a:fillRect/>
          </a:stretch>
        </p:blipFill>
        <p:spPr bwMode="auto">
          <a:xfrm rot="1249374">
            <a:off x="2602076" y="5352829"/>
            <a:ext cx="59921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5799" t="80857" b="629"/>
          <a:stretch>
            <a:fillRect/>
          </a:stretch>
        </p:blipFill>
        <p:spPr bwMode="auto">
          <a:xfrm rot="1249374">
            <a:off x="4641383" y="5315341"/>
            <a:ext cx="59921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Овал 79"/>
          <p:cNvSpPr/>
          <p:nvPr/>
        </p:nvSpPr>
        <p:spPr>
          <a:xfrm>
            <a:off x="2555776" y="1838570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2195736" y="1766562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 rot="1140000">
            <a:off x="2267744" y="2333609"/>
            <a:ext cx="144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 rot="1140000">
            <a:off x="1930854" y="2270618"/>
            <a:ext cx="144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2616209" y="188742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2256169" y="181542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Месяц 85"/>
          <p:cNvSpPr/>
          <p:nvPr/>
        </p:nvSpPr>
        <p:spPr>
          <a:xfrm rot="16426210">
            <a:off x="2112939" y="2398165"/>
            <a:ext cx="180000" cy="432000"/>
          </a:xfrm>
          <a:prstGeom prst="mo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64" grpId="0" animBg="1"/>
      <p:bldP spid="65" grpId="0" animBg="1"/>
      <p:bldP spid="59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6" grpId="0" animBg="1"/>
      <p:bldP spid="67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>
            <a:hlinkClick r:id="rId3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7524328" y="5949280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66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429000"/>
            <a:ext cx="2545421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9104" y="908720"/>
            <a:ext cx="1899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8017" y="908720"/>
            <a:ext cx="1899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004048" y="3419983"/>
            <a:ext cx="2493084" cy="23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5998" y="620688"/>
            <a:ext cx="1960418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395" y="295373"/>
            <a:ext cx="8532000" cy="622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09395" y="295373"/>
            <a:ext cx="8532000" cy="622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 rot="20887955">
            <a:off x="5046062" y="3067296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 rot="20887955">
            <a:off x="5012093" y="5033251"/>
            <a:ext cx="684425" cy="528543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7" name="Группа 96"/>
          <p:cNvGrpSpPr/>
          <p:nvPr/>
        </p:nvGrpSpPr>
        <p:grpSpPr>
          <a:xfrm rot="20736744">
            <a:off x="5356691" y="3813089"/>
            <a:ext cx="926717" cy="1216599"/>
            <a:chOff x="5139964" y="3861048"/>
            <a:chExt cx="926717" cy="1216599"/>
          </a:xfrm>
        </p:grpSpPr>
        <p:sp>
          <p:nvSpPr>
            <p:cNvPr id="93" name="Овал 92"/>
            <p:cNvSpPr/>
            <p:nvPr/>
          </p:nvSpPr>
          <p:spPr>
            <a:xfrm>
              <a:off x="5148064" y="3861048"/>
              <a:ext cx="918617" cy="987570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 rot="2144918">
              <a:off x="5139964" y="4483464"/>
              <a:ext cx="180000" cy="483705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 rot="540000">
              <a:off x="5416464" y="4593942"/>
              <a:ext cx="180000" cy="483705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 rot="-660000">
              <a:off x="5685039" y="4588749"/>
              <a:ext cx="180000" cy="483705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олилиния 38"/>
          <p:cNvSpPr/>
          <p:nvPr/>
        </p:nvSpPr>
        <p:spPr>
          <a:xfrm>
            <a:off x="2843808" y="3212976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 rot="4554226" flipH="1">
            <a:off x="1885634" y="1407441"/>
            <a:ext cx="432000" cy="828000"/>
          </a:xfrm>
          <a:custGeom>
            <a:avLst/>
            <a:gdLst>
              <a:gd name="connsiteX0" fmla="*/ 200627 w 378105"/>
              <a:gd name="connsiteY0" fmla="*/ 11575 h 763930"/>
              <a:gd name="connsiteX1" fmla="*/ 3858 w 378105"/>
              <a:gd name="connsiteY1" fmla="*/ 474563 h 763930"/>
              <a:gd name="connsiteX2" fmla="*/ 177478 w 378105"/>
              <a:gd name="connsiteY2" fmla="*/ 752355 h 763930"/>
              <a:gd name="connsiteX3" fmla="*/ 374247 w 378105"/>
              <a:gd name="connsiteY3" fmla="*/ 544011 h 763930"/>
              <a:gd name="connsiteX4" fmla="*/ 200627 w 378105"/>
              <a:gd name="connsiteY4" fmla="*/ 11575 h 76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105" h="763930">
                <a:moveTo>
                  <a:pt x="200627" y="11575"/>
                </a:moveTo>
                <a:cubicBezTo>
                  <a:pt x="138896" y="0"/>
                  <a:pt x="7716" y="351100"/>
                  <a:pt x="3858" y="474563"/>
                </a:cubicBezTo>
                <a:cubicBezTo>
                  <a:pt x="0" y="598026"/>
                  <a:pt x="115747" y="740780"/>
                  <a:pt x="177478" y="752355"/>
                </a:cubicBezTo>
                <a:cubicBezTo>
                  <a:pt x="239209" y="763930"/>
                  <a:pt x="370389" y="661687"/>
                  <a:pt x="374247" y="544011"/>
                </a:cubicBezTo>
                <a:cubicBezTo>
                  <a:pt x="378105" y="426335"/>
                  <a:pt x="262358" y="23150"/>
                  <a:pt x="200627" y="11575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 rot="4554226" flipH="1">
            <a:off x="2042131" y="1527871"/>
            <a:ext cx="246855" cy="573228"/>
          </a:xfrm>
          <a:custGeom>
            <a:avLst/>
            <a:gdLst>
              <a:gd name="connsiteX0" fmla="*/ 200627 w 378105"/>
              <a:gd name="connsiteY0" fmla="*/ 11575 h 763930"/>
              <a:gd name="connsiteX1" fmla="*/ 3858 w 378105"/>
              <a:gd name="connsiteY1" fmla="*/ 474563 h 763930"/>
              <a:gd name="connsiteX2" fmla="*/ 177478 w 378105"/>
              <a:gd name="connsiteY2" fmla="*/ 752355 h 763930"/>
              <a:gd name="connsiteX3" fmla="*/ 374247 w 378105"/>
              <a:gd name="connsiteY3" fmla="*/ 544011 h 763930"/>
              <a:gd name="connsiteX4" fmla="*/ 200627 w 378105"/>
              <a:gd name="connsiteY4" fmla="*/ 11575 h 76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105" h="763930">
                <a:moveTo>
                  <a:pt x="200627" y="11575"/>
                </a:moveTo>
                <a:cubicBezTo>
                  <a:pt x="138896" y="0"/>
                  <a:pt x="7716" y="351100"/>
                  <a:pt x="3858" y="474563"/>
                </a:cubicBezTo>
                <a:cubicBezTo>
                  <a:pt x="0" y="598026"/>
                  <a:pt x="115747" y="740780"/>
                  <a:pt x="177478" y="752355"/>
                </a:cubicBezTo>
                <a:cubicBezTo>
                  <a:pt x="239209" y="763930"/>
                  <a:pt x="370389" y="661687"/>
                  <a:pt x="374247" y="544011"/>
                </a:cubicBezTo>
                <a:cubicBezTo>
                  <a:pt x="378105" y="426335"/>
                  <a:pt x="262358" y="23150"/>
                  <a:pt x="200627" y="11575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059832" y="2276873"/>
            <a:ext cx="3456384" cy="2160240"/>
          </a:xfrm>
          <a:prstGeom prst="roundRect">
            <a:avLst>
              <a:gd name="adj" fmla="val 431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 rot="16995001">
            <a:off x="2025137" y="1743477"/>
            <a:ext cx="1548000" cy="1283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rot="17807283">
            <a:off x="3382760" y="1594208"/>
            <a:ext cx="432000" cy="828000"/>
          </a:xfrm>
          <a:custGeom>
            <a:avLst/>
            <a:gdLst>
              <a:gd name="connsiteX0" fmla="*/ 200627 w 378105"/>
              <a:gd name="connsiteY0" fmla="*/ 11575 h 763930"/>
              <a:gd name="connsiteX1" fmla="*/ 3858 w 378105"/>
              <a:gd name="connsiteY1" fmla="*/ 474563 h 763930"/>
              <a:gd name="connsiteX2" fmla="*/ 177478 w 378105"/>
              <a:gd name="connsiteY2" fmla="*/ 752355 h 763930"/>
              <a:gd name="connsiteX3" fmla="*/ 374247 w 378105"/>
              <a:gd name="connsiteY3" fmla="*/ 544011 h 763930"/>
              <a:gd name="connsiteX4" fmla="*/ 200627 w 378105"/>
              <a:gd name="connsiteY4" fmla="*/ 11575 h 76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105" h="763930">
                <a:moveTo>
                  <a:pt x="200627" y="11575"/>
                </a:moveTo>
                <a:cubicBezTo>
                  <a:pt x="138896" y="0"/>
                  <a:pt x="7716" y="351100"/>
                  <a:pt x="3858" y="474563"/>
                </a:cubicBezTo>
                <a:cubicBezTo>
                  <a:pt x="0" y="598026"/>
                  <a:pt x="115747" y="740780"/>
                  <a:pt x="177478" y="752355"/>
                </a:cubicBezTo>
                <a:cubicBezTo>
                  <a:pt x="239209" y="763930"/>
                  <a:pt x="370389" y="661687"/>
                  <a:pt x="374247" y="544011"/>
                </a:cubicBezTo>
                <a:cubicBezTo>
                  <a:pt x="378105" y="426335"/>
                  <a:pt x="262358" y="23150"/>
                  <a:pt x="200627" y="11575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rot="17807283">
            <a:off x="3414498" y="1700763"/>
            <a:ext cx="246855" cy="573228"/>
          </a:xfrm>
          <a:custGeom>
            <a:avLst/>
            <a:gdLst>
              <a:gd name="connsiteX0" fmla="*/ 200627 w 378105"/>
              <a:gd name="connsiteY0" fmla="*/ 11575 h 763930"/>
              <a:gd name="connsiteX1" fmla="*/ 3858 w 378105"/>
              <a:gd name="connsiteY1" fmla="*/ 474563 h 763930"/>
              <a:gd name="connsiteX2" fmla="*/ 177478 w 378105"/>
              <a:gd name="connsiteY2" fmla="*/ 752355 h 763930"/>
              <a:gd name="connsiteX3" fmla="*/ 374247 w 378105"/>
              <a:gd name="connsiteY3" fmla="*/ 544011 h 763930"/>
              <a:gd name="connsiteX4" fmla="*/ 200627 w 378105"/>
              <a:gd name="connsiteY4" fmla="*/ 11575 h 76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105" h="763930">
                <a:moveTo>
                  <a:pt x="200627" y="11575"/>
                </a:moveTo>
                <a:cubicBezTo>
                  <a:pt x="138896" y="0"/>
                  <a:pt x="7716" y="351100"/>
                  <a:pt x="3858" y="474563"/>
                </a:cubicBezTo>
                <a:cubicBezTo>
                  <a:pt x="0" y="598026"/>
                  <a:pt x="115747" y="740780"/>
                  <a:pt x="177478" y="752355"/>
                </a:cubicBezTo>
                <a:cubicBezTo>
                  <a:pt x="239209" y="763930"/>
                  <a:pt x="370389" y="661687"/>
                  <a:pt x="374247" y="544011"/>
                </a:cubicBezTo>
                <a:cubicBezTo>
                  <a:pt x="378105" y="426335"/>
                  <a:pt x="262358" y="23150"/>
                  <a:pt x="200627" y="11575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178952" y="2502061"/>
            <a:ext cx="792865" cy="1425615"/>
          </a:xfrm>
          <a:custGeom>
            <a:avLst/>
            <a:gdLst>
              <a:gd name="connsiteX0" fmla="*/ 48228 w 792865"/>
              <a:gd name="connsiteY0" fmla="*/ 67519 h 1425615"/>
              <a:gd name="connsiteX1" fmla="*/ 349170 w 792865"/>
              <a:gd name="connsiteY1" fmla="*/ 55944 h 1425615"/>
              <a:gd name="connsiteX2" fmla="*/ 719559 w 792865"/>
              <a:gd name="connsiteY2" fmla="*/ 403185 h 1425615"/>
              <a:gd name="connsiteX3" fmla="*/ 673261 w 792865"/>
              <a:gd name="connsiteY3" fmla="*/ 1039792 h 1425615"/>
              <a:gd name="connsiteX4" fmla="*/ 789007 w 792865"/>
              <a:gd name="connsiteY4" fmla="*/ 1375458 h 1425615"/>
              <a:gd name="connsiteX5" fmla="*/ 696410 w 792865"/>
              <a:gd name="connsiteY5" fmla="*/ 1340734 h 1425615"/>
              <a:gd name="connsiteX6" fmla="*/ 615387 w 792865"/>
              <a:gd name="connsiteY6" fmla="*/ 981919 h 1425615"/>
              <a:gd name="connsiteX7" fmla="*/ 673261 w 792865"/>
              <a:gd name="connsiteY7" fmla="*/ 657828 h 1425615"/>
              <a:gd name="connsiteX8" fmla="*/ 661686 w 792865"/>
              <a:gd name="connsiteY8" fmla="*/ 403185 h 1425615"/>
              <a:gd name="connsiteX9" fmla="*/ 592238 w 792865"/>
              <a:gd name="connsiteY9" fmla="*/ 275863 h 1425615"/>
              <a:gd name="connsiteX10" fmla="*/ 407043 w 792865"/>
              <a:gd name="connsiteY10" fmla="*/ 148542 h 1425615"/>
              <a:gd name="connsiteX11" fmla="*/ 244997 w 792865"/>
              <a:gd name="connsiteY11" fmla="*/ 160116 h 1425615"/>
              <a:gd name="connsiteX12" fmla="*/ 129251 w 792865"/>
              <a:gd name="connsiteY12" fmla="*/ 252714 h 1425615"/>
              <a:gd name="connsiteX13" fmla="*/ 59802 w 792865"/>
              <a:gd name="connsiteY13" fmla="*/ 194840 h 1425615"/>
              <a:gd name="connsiteX14" fmla="*/ 48228 w 792865"/>
              <a:gd name="connsiteY14" fmla="*/ 67519 h 142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2865" h="1425615">
                <a:moveTo>
                  <a:pt x="48228" y="67519"/>
                </a:moveTo>
                <a:cubicBezTo>
                  <a:pt x="96456" y="44370"/>
                  <a:pt x="237282" y="0"/>
                  <a:pt x="349170" y="55944"/>
                </a:cubicBezTo>
                <a:cubicBezTo>
                  <a:pt x="461059" y="111888"/>
                  <a:pt x="665544" y="239210"/>
                  <a:pt x="719559" y="403185"/>
                </a:cubicBezTo>
                <a:cubicBezTo>
                  <a:pt x="773574" y="567160"/>
                  <a:pt x="661686" y="877747"/>
                  <a:pt x="673261" y="1039792"/>
                </a:cubicBezTo>
                <a:cubicBezTo>
                  <a:pt x="684836" y="1201838"/>
                  <a:pt x="785149" y="1325301"/>
                  <a:pt x="789007" y="1375458"/>
                </a:cubicBezTo>
                <a:cubicBezTo>
                  <a:pt x="792865" y="1425615"/>
                  <a:pt x="725347" y="1406324"/>
                  <a:pt x="696410" y="1340734"/>
                </a:cubicBezTo>
                <a:cubicBezTo>
                  <a:pt x="667473" y="1275144"/>
                  <a:pt x="619245" y="1095737"/>
                  <a:pt x="615387" y="981919"/>
                </a:cubicBezTo>
                <a:cubicBezTo>
                  <a:pt x="611529" y="868101"/>
                  <a:pt x="665545" y="754284"/>
                  <a:pt x="673261" y="657828"/>
                </a:cubicBezTo>
                <a:cubicBezTo>
                  <a:pt x="680978" y="561372"/>
                  <a:pt x="675190" y="466846"/>
                  <a:pt x="661686" y="403185"/>
                </a:cubicBezTo>
                <a:cubicBezTo>
                  <a:pt x="648182" y="339524"/>
                  <a:pt x="634678" y="318303"/>
                  <a:pt x="592238" y="275863"/>
                </a:cubicBezTo>
                <a:cubicBezTo>
                  <a:pt x="549798" y="233423"/>
                  <a:pt x="464917" y="167833"/>
                  <a:pt x="407043" y="148542"/>
                </a:cubicBezTo>
                <a:cubicBezTo>
                  <a:pt x="349170" y="129251"/>
                  <a:pt x="291296" y="142754"/>
                  <a:pt x="244997" y="160116"/>
                </a:cubicBezTo>
                <a:cubicBezTo>
                  <a:pt x="198698" y="177478"/>
                  <a:pt x="160117" y="246927"/>
                  <a:pt x="129251" y="252714"/>
                </a:cubicBezTo>
                <a:cubicBezTo>
                  <a:pt x="98385" y="258501"/>
                  <a:pt x="69448" y="225706"/>
                  <a:pt x="59802" y="194840"/>
                </a:cubicBezTo>
                <a:cubicBezTo>
                  <a:pt x="50156" y="163974"/>
                  <a:pt x="0" y="90668"/>
                  <a:pt x="48228" y="675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 rot="8781625">
            <a:off x="6880621" y="3687969"/>
            <a:ext cx="348869" cy="641168"/>
          </a:xfrm>
          <a:custGeom>
            <a:avLst/>
            <a:gdLst>
              <a:gd name="connsiteX0" fmla="*/ 200627 w 378105"/>
              <a:gd name="connsiteY0" fmla="*/ 11575 h 763930"/>
              <a:gd name="connsiteX1" fmla="*/ 3858 w 378105"/>
              <a:gd name="connsiteY1" fmla="*/ 474563 h 763930"/>
              <a:gd name="connsiteX2" fmla="*/ 177478 w 378105"/>
              <a:gd name="connsiteY2" fmla="*/ 752355 h 763930"/>
              <a:gd name="connsiteX3" fmla="*/ 374247 w 378105"/>
              <a:gd name="connsiteY3" fmla="*/ 544011 h 763930"/>
              <a:gd name="connsiteX4" fmla="*/ 200627 w 378105"/>
              <a:gd name="connsiteY4" fmla="*/ 11575 h 76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105" h="763930">
                <a:moveTo>
                  <a:pt x="200627" y="11575"/>
                </a:moveTo>
                <a:cubicBezTo>
                  <a:pt x="138896" y="0"/>
                  <a:pt x="7716" y="351100"/>
                  <a:pt x="3858" y="474563"/>
                </a:cubicBezTo>
                <a:cubicBezTo>
                  <a:pt x="0" y="598026"/>
                  <a:pt x="115747" y="740780"/>
                  <a:pt x="177478" y="752355"/>
                </a:cubicBezTo>
                <a:cubicBezTo>
                  <a:pt x="239209" y="763930"/>
                  <a:pt x="370389" y="661687"/>
                  <a:pt x="374247" y="544011"/>
                </a:cubicBezTo>
                <a:cubicBezTo>
                  <a:pt x="378105" y="426335"/>
                  <a:pt x="262358" y="23150"/>
                  <a:pt x="200627" y="11575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 rot="1041468">
            <a:off x="2241172" y="884834"/>
            <a:ext cx="453342" cy="856527"/>
          </a:xfrm>
          <a:custGeom>
            <a:avLst/>
            <a:gdLst>
              <a:gd name="connsiteX0" fmla="*/ 185195 w 453342"/>
              <a:gd name="connsiteY0" fmla="*/ 48228 h 856527"/>
              <a:gd name="connsiteX1" fmla="*/ 23149 w 453342"/>
              <a:gd name="connsiteY1" fmla="*/ 383894 h 856527"/>
              <a:gd name="connsiteX2" fmla="*/ 46299 w 453342"/>
              <a:gd name="connsiteY2" fmla="*/ 673261 h 856527"/>
              <a:gd name="connsiteX3" fmla="*/ 196770 w 453342"/>
              <a:gd name="connsiteY3" fmla="*/ 823732 h 856527"/>
              <a:gd name="connsiteX4" fmla="*/ 416689 w 453342"/>
              <a:gd name="connsiteY4" fmla="*/ 823732 h 856527"/>
              <a:gd name="connsiteX5" fmla="*/ 416689 w 453342"/>
              <a:gd name="connsiteY5" fmla="*/ 626962 h 856527"/>
              <a:gd name="connsiteX6" fmla="*/ 208344 w 453342"/>
              <a:gd name="connsiteY6" fmla="*/ 511215 h 856527"/>
              <a:gd name="connsiteX7" fmla="*/ 173620 w 453342"/>
              <a:gd name="connsiteY7" fmla="*/ 279722 h 856527"/>
              <a:gd name="connsiteX8" fmla="*/ 219919 w 453342"/>
              <a:gd name="connsiteY8" fmla="*/ 94527 h 856527"/>
              <a:gd name="connsiteX9" fmla="*/ 185195 w 453342"/>
              <a:gd name="connsiteY9" fmla="*/ 48228 h 85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3342" h="856527">
                <a:moveTo>
                  <a:pt x="185195" y="48228"/>
                </a:moveTo>
                <a:cubicBezTo>
                  <a:pt x="152400" y="96456"/>
                  <a:pt x="46298" y="279722"/>
                  <a:pt x="23149" y="383894"/>
                </a:cubicBezTo>
                <a:cubicBezTo>
                  <a:pt x="0" y="488066"/>
                  <a:pt x="17362" y="599955"/>
                  <a:pt x="46299" y="673261"/>
                </a:cubicBezTo>
                <a:cubicBezTo>
                  <a:pt x="75236" y="746567"/>
                  <a:pt x="135038" y="798654"/>
                  <a:pt x="196770" y="823732"/>
                </a:cubicBezTo>
                <a:cubicBezTo>
                  <a:pt x="258502" y="848811"/>
                  <a:pt x="380036" y="856527"/>
                  <a:pt x="416689" y="823732"/>
                </a:cubicBezTo>
                <a:cubicBezTo>
                  <a:pt x="453342" y="790937"/>
                  <a:pt x="451413" y="679048"/>
                  <a:pt x="416689" y="626962"/>
                </a:cubicBezTo>
                <a:cubicBezTo>
                  <a:pt x="381965" y="574876"/>
                  <a:pt x="248856" y="569088"/>
                  <a:pt x="208344" y="511215"/>
                </a:cubicBezTo>
                <a:cubicBezTo>
                  <a:pt x="167832" y="453342"/>
                  <a:pt x="171691" y="349170"/>
                  <a:pt x="173620" y="279722"/>
                </a:cubicBezTo>
                <a:cubicBezTo>
                  <a:pt x="175549" y="210274"/>
                  <a:pt x="219919" y="133109"/>
                  <a:pt x="219919" y="94527"/>
                </a:cubicBezTo>
                <a:cubicBezTo>
                  <a:pt x="219919" y="55945"/>
                  <a:pt x="217990" y="0"/>
                  <a:pt x="185195" y="482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 rot="20558532" flipH="1">
            <a:off x="3033260" y="956842"/>
            <a:ext cx="453342" cy="856527"/>
          </a:xfrm>
          <a:custGeom>
            <a:avLst/>
            <a:gdLst>
              <a:gd name="connsiteX0" fmla="*/ 185195 w 453342"/>
              <a:gd name="connsiteY0" fmla="*/ 48228 h 856527"/>
              <a:gd name="connsiteX1" fmla="*/ 23149 w 453342"/>
              <a:gd name="connsiteY1" fmla="*/ 383894 h 856527"/>
              <a:gd name="connsiteX2" fmla="*/ 46299 w 453342"/>
              <a:gd name="connsiteY2" fmla="*/ 673261 h 856527"/>
              <a:gd name="connsiteX3" fmla="*/ 196770 w 453342"/>
              <a:gd name="connsiteY3" fmla="*/ 823732 h 856527"/>
              <a:gd name="connsiteX4" fmla="*/ 416689 w 453342"/>
              <a:gd name="connsiteY4" fmla="*/ 823732 h 856527"/>
              <a:gd name="connsiteX5" fmla="*/ 416689 w 453342"/>
              <a:gd name="connsiteY5" fmla="*/ 626962 h 856527"/>
              <a:gd name="connsiteX6" fmla="*/ 208344 w 453342"/>
              <a:gd name="connsiteY6" fmla="*/ 511215 h 856527"/>
              <a:gd name="connsiteX7" fmla="*/ 173620 w 453342"/>
              <a:gd name="connsiteY7" fmla="*/ 279722 h 856527"/>
              <a:gd name="connsiteX8" fmla="*/ 219919 w 453342"/>
              <a:gd name="connsiteY8" fmla="*/ 94527 h 856527"/>
              <a:gd name="connsiteX9" fmla="*/ 185195 w 453342"/>
              <a:gd name="connsiteY9" fmla="*/ 48228 h 85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3342" h="856527">
                <a:moveTo>
                  <a:pt x="185195" y="48228"/>
                </a:moveTo>
                <a:cubicBezTo>
                  <a:pt x="152400" y="96456"/>
                  <a:pt x="46298" y="279722"/>
                  <a:pt x="23149" y="383894"/>
                </a:cubicBezTo>
                <a:cubicBezTo>
                  <a:pt x="0" y="488066"/>
                  <a:pt x="17362" y="599955"/>
                  <a:pt x="46299" y="673261"/>
                </a:cubicBezTo>
                <a:cubicBezTo>
                  <a:pt x="75236" y="746567"/>
                  <a:pt x="135038" y="798654"/>
                  <a:pt x="196770" y="823732"/>
                </a:cubicBezTo>
                <a:cubicBezTo>
                  <a:pt x="258502" y="848811"/>
                  <a:pt x="380036" y="856527"/>
                  <a:pt x="416689" y="823732"/>
                </a:cubicBezTo>
                <a:cubicBezTo>
                  <a:pt x="453342" y="790937"/>
                  <a:pt x="451413" y="679048"/>
                  <a:pt x="416689" y="626962"/>
                </a:cubicBezTo>
                <a:cubicBezTo>
                  <a:pt x="381965" y="574876"/>
                  <a:pt x="248856" y="569088"/>
                  <a:pt x="208344" y="511215"/>
                </a:cubicBezTo>
                <a:cubicBezTo>
                  <a:pt x="167832" y="453342"/>
                  <a:pt x="171691" y="349170"/>
                  <a:pt x="173620" y="279722"/>
                </a:cubicBezTo>
                <a:cubicBezTo>
                  <a:pt x="175549" y="210274"/>
                  <a:pt x="219919" y="133109"/>
                  <a:pt x="219919" y="94527"/>
                </a:cubicBezTo>
                <a:cubicBezTo>
                  <a:pt x="219919" y="55945"/>
                  <a:pt x="217990" y="0"/>
                  <a:pt x="185195" y="482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2577298" y="5132705"/>
            <a:ext cx="684425" cy="528543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20430582">
            <a:off x="3491880" y="3284984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3605037" y="5226620"/>
            <a:ext cx="684425" cy="528543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 rot="19825556">
            <a:off x="5845461" y="3276016"/>
            <a:ext cx="922116" cy="2289859"/>
          </a:xfrm>
          <a:custGeom>
            <a:avLst/>
            <a:gdLst>
              <a:gd name="connsiteX0" fmla="*/ 466845 w 922116"/>
              <a:gd name="connsiteY0" fmla="*/ 214132 h 2289859"/>
              <a:gd name="connsiteX1" fmla="*/ 327949 w 922116"/>
              <a:gd name="connsiteY1" fmla="*/ 1302153 h 2289859"/>
              <a:gd name="connsiteX2" fmla="*/ 3858 w 922116"/>
              <a:gd name="connsiteY2" fmla="*/ 2054507 h 2289859"/>
              <a:gd name="connsiteX3" fmla="*/ 304799 w 922116"/>
              <a:gd name="connsiteY3" fmla="*/ 2251277 h 2289859"/>
              <a:gd name="connsiteX4" fmla="*/ 594166 w 922116"/>
              <a:gd name="connsiteY4" fmla="*/ 1823013 h 2289859"/>
              <a:gd name="connsiteX5" fmla="*/ 814085 w 922116"/>
              <a:gd name="connsiteY5" fmla="*/ 1047510 h 2289859"/>
              <a:gd name="connsiteX6" fmla="*/ 883534 w 922116"/>
              <a:gd name="connsiteY6" fmla="*/ 190983 h 2289859"/>
              <a:gd name="connsiteX7" fmla="*/ 582592 w 922116"/>
              <a:gd name="connsiteY7" fmla="*/ 17363 h 2289859"/>
              <a:gd name="connsiteX8" fmla="*/ 466845 w 922116"/>
              <a:gd name="connsiteY8" fmla="*/ 214132 h 22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116" h="2289859">
                <a:moveTo>
                  <a:pt x="466845" y="214132"/>
                </a:moveTo>
                <a:cubicBezTo>
                  <a:pt x="424405" y="428264"/>
                  <a:pt x="405113" y="995424"/>
                  <a:pt x="327949" y="1302153"/>
                </a:cubicBezTo>
                <a:cubicBezTo>
                  <a:pt x="250785" y="1608882"/>
                  <a:pt x="7716" y="1896320"/>
                  <a:pt x="3858" y="2054507"/>
                </a:cubicBezTo>
                <a:cubicBezTo>
                  <a:pt x="0" y="2212694"/>
                  <a:pt x="206414" y="2289859"/>
                  <a:pt x="304799" y="2251277"/>
                </a:cubicBezTo>
                <a:cubicBezTo>
                  <a:pt x="403184" y="2212695"/>
                  <a:pt x="509285" y="2023641"/>
                  <a:pt x="594166" y="1823013"/>
                </a:cubicBezTo>
                <a:cubicBezTo>
                  <a:pt x="679047" y="1622385"/>
                  <a:pt x="765857" y="1319515"/>
                  <a:pt x="814085" y="1047510"/>
                </a:cubicBezTo>
                <a:cubicBezTo>
                  <a:pt x="862313" y="775505"/>
                  <a:pt x="922116" y="362674"/>
                  <a:pt x="883534" y="190983"/>
                </a:cubicBezTo>
                <a:cubicBezTo>
                  <a:pt x="844952" y="19292"/>
                  <a:pt x="652040" y="17363"/>
                  <a:pt x="582592" y="17363"/>
                </a:cubicBezTo>
                <a:cubicBezTo>
                  <a:pt x="513144" y="17363"/>
                  <a:pt x="509285" y="0"/>
                  <a:pt x="466845" y="214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 rot="20994974">
            <a:off x="6172325" y="5163905"/>
            <a:ext cx="684425" cy="528543"/>
          </a:xfrm>
          <a:custGeom>
            <a:avLst/>
            <a:gdLst>
              <a:gd name="connsiteX0" fmla="*/ 466845 w 779362"/>
              <a:gd name="connsiteY0" fmla="*/ 23149 h 590308"/>
              <a:gd name="connsiteX1" fmla="*/ 374248 w 779362"/>
              <a:gd name="connsiteY1" fmla="*/ 23149 h 590308"/>
              <a:gd name="connsiteX2" fmla="*/ 154329 w 779362"/>
              <a:gd name="connsiteY2" fmla="*/ 162045 h 590308"/>
              <a:gd name="connsiteX3" fmla="*/ 15433 w 779362"/>
              <a:gd name="connsiteY3" fmla="*/ 462987 h 590308"/>
              <a:gd name="connsiteX4" fmla="*/ 246926 w 779362"/>
              <a:gd name="connsiteY4" fmla="*/ 520860 h 590308"/>
              <a:gd name="connsiteX5" fmla="*/ 327949 w 779362"/>
              <a:gd name="connsiteY5" fmla="*/ 416688 h 590308"/>
              <a:gd name="connsiteX6" fmla="*/ 327949 w 779362"/>
              <a:gd name="connsiteY6" fmla="*/ 532435 h 590308"/>
              <a:gd name="connsiteX7" fmla="*/ 605742 w 779362"/>
              <a:gd name="connsiteY7" fmla="*/ 567159 h 590308"/>
              <a:gd name="connsiteX8" fmla="*/ 733063 w 779362"/>
              <a:gd name="connsiteY8" fmla="*/ 393539 h 590308"/>
              <a:gd name="connsiteX9" fmla="*/ 733063 w 779362"/>
              <a:gd name="connsiteY9" fmla="*/ 138896 h 590308"/>
              <a:gd name="connsiteX10" fmla="*/ 466845 w 779362"/>
              <a:gd name="connsiteY10" fmla="*/ 23149 h 59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362" h="590308">
                <a:moveTo>
                  <a:pt x="466845" y="23149"/>
                </a:moveTo>
                <a:cubicBezTo>
                  <a:pt x="407043" y="3858"/>
                  <a:pt x="426334" y="0"/>
                  <a:pt x="374248" y="23149"/>
                </a:cubicBezTo>
                <a:cubicBezTo>
                  <a:pt x="322162" y="46298"/>
                  <a:pt x="214132" y="88739"/>
                  <a:pt x="154329" y="162045"/>
                </a:cubicBezTo>
                <a:cubicBezTo>
                  <a:pt x="94527" y="235351"/>
                  <a:pt x="0" y="403185"/>
                  <a:pt x="15433" y="462987"/>
                </a:cubicBezTo>
                <a:cubicBezTo>
                  <a:pt x="30866" y="522789"/>
                  <a:pt x="194840" y="528577"/>
                  <a:pt x="246926" y="520860"/>
                </a:cubicBezTo>
                <a:cubicBezTo>
                  <a:pt x="299012" y="513144"/>
                  <a:pt x="314445" y="414759"/>
                  <a:pt x="327949" y="416688"/>
                </a:cubicBezTo>
                <a:cubicBezTo>
                  <a:pt x="341453" y="418617"/>
                  <a:pt x="281650" y="507357"/>
                  <a:pt x="327949" y="532435"/>
                </a:cubicBezTo>
                <a:cubicBezTo>
                  <a:pt x="374248" y="557513"/>
                  <a:pt x="538223" y="590308"/>
                  <a:pt x="605742" y="567159"/>
                </a:cubicBezTo>
                <a:cubicBezTo>
                  <a:pt x="673261" y="544010"/>
                  <a:pt x="711843" y="464916"/>
                  <a:pt x="733063" y="393539"/>
                </a:cubicBezTo>
                <a:cubicBezTo>
                  <a:pt x="754283" y="322162"/>
                  <a:pt x="779362" y="200628"/>
                  <a:pt x="733063" y="138896"/>
                </a:cubicBezTo>
                <a:cubicBezTo>
                  <a:pt x="686764" y="77164"/>
                  <a:pt x="526647" y="42440"/>
                  <a:pt x="466845" y="231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Выноска-облако 74"/>
          <p:cNvSpPr/>
          <p:nvPr/>
        </p:nvSpPr>
        <p:spPr>
          <a:xfrm rot="904108">
            <a:off x="2390415" y="1516431"/>
            <a:ext cx="864096" cy="504056"/>
          </a:xfrm>
          <a:prstGeom prst="cloudCallout">
            <a:avLst>
              <a:gd name="adj1" fmla="val -6098"/>
              <a:gd name="adj2" fmla="val 2575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2938042" y="2419108"/>
            <a:ext cx="642394" cy="1485417"/>
          </a:xfrm>
          <a:custGeom>
            <a:avLst/>
            <a:gdLst>
              <a:gd name="connsiteX0" fmla="*/ 522789 w 642394"/>
              <a:gd name="connsiteY0" fmla="*/ 0 h 1485417"/>
              <a:gd name="connsiteX1" fmla="*/ 626961 w 642394"/>
              <a:gd name="connsiteY1" fmla="*/ 486136 h 1485417"/>
              <a:gd name="connsiteX2" fmla="*/ 430192 w 642394"/>
              <a:gd name="connsiteY2" fmla="*/ 1041721 h 1485417"/>
              <a:gd name="connsiteX3" fmla="*/ 175549 w 642394"/>
              <a:gd name="connsiteY3" fmla="*/ 1446835 h 1485417"/>
              <a:gd name="connsiteX4" fmla="*/ 25078 w 642394"/>
              <a:gd name="connsiteY4" fmla="*/ 1273215 h 1485417"/>
              <a:gd name="connsiteX5" fmla="*/ 25078 w 642394"/>
              <a:gd name="connsiteY5" fmla="*/ 1064870 h 148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394" h="1485417">
                <a:moveTo>
                  <a:pt x="522789" y="0"/>
                </a:moveTo>
                <a:cubicBezTo>
                  <a:pt x="582591" y="156258"/>
                  <a:pt x="642394" y="312516"/>
                  <a:pt x="626961" y="486136"/>
                </a:cubicBezTo>
                <a:cubicBezTo>
                  <a:pt x="611528" y="659756"/>
                  <a:pt x="505427" y="881605"/>
                  <a:pt x="430192" y="1041721"/>
                </a:cubicBezTo>
                <a:cubicBezTo>
                  <a:pt x="354957" y="1201838"/>
                  <a:pt x="243068" y="1408253"/>
                  <a:pt x="175549" y="1446835"/>
                </a:cubicBezTo>
                <a:cubicBezTo>
                  <a:pt x="108030" y="1485417"/>
                  <a:pt x="50157" y="1336876"/>
                  <a:pt x="25078" y="1273215"/>
                </a:cubicBezTo>
                <a:cubicBezTo>
                  <a:pt x="0" y="1209554"/>
                  <a:pt x="12539" y="1137212"/>
                  <a:pt x="25078" y="1064870"/>
                </a:cubicBezTo>
              </a:path>
            </a:pathLst>
          </a:custGeom>
          <a:noFill/>
          <a:ln w="762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258727" y="2275573"/>
            <a:ext cx="288000" cy="288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339752" y="2348880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762783" y="2347581"/>
            <a:ext cx="288000" cy="288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2843808" y="2420888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rot="777815">
            <a:off x="1784962" y="2579559"/>
            <a:ext cx="1528823" cy="1005336"/>
          </a:xfrm>
          <a:prstGeom prst="ellipse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 rot="7823176">
            <a:off x="2843002" y="2932927"/>
            <a:ext cx="136545" cy="250067"/>
          </a:xfrm>
          <a:custGeom>
            <a:avLst/>
            <a:gdLst>
              <a:gd name="connsiteX0" fmla="*/ 185195 w 453342"/>
              <a:gd name="connsiteY0" fmla="*/ 48228 h 856527"/>
              <a:gd name="connsiteX1" fmla="*/ 23149 w 453342"/>
              <a:gd name="connsiteY1" fmla="*/ 383894 h 856527"/>
              <a:gd name="connsiteX2" fmla="*/ 46299 w 453342"/>
              <a:gd name="connsiteY2" fmla="*/ 673261 h 856527"/>
              <a:gd name="connsiteX3" fmla="*/ 196770 w 453342"/>
              <a:gd name="connsiteY3" fmla="*/ 823732 h 856527"/>
              <a:gd name="connsiteX4" fmla="*/ 416689 w 453342"/>
              <a:gd name="connsiteY4" fmla="*/ 823732 h 856527"/>
              <a:gd name="connsiteX5" fmla="*/ 416689 w 453342"/>
              <a:gd name="connsiteY5" fmla="*/ 626962 h 856527"/>
              <a:gd name="connsiteX6" fmla="*/ 208344 w 453342"/>
              <a:gd name="connsiteY6" fmla="*/ 511215 h 856527"/>
              <a:gd name="connsiteX7" fmla="*/ 173620 w 453342"/>
              <a:gd name="connsiteY7" fmla="*/ 279722 h 856527"/>
              <a:gd name="connsiteX8" fmla="*/ 219919 w 453342"/>
              <a:gd name="connsiteY8" fmla="*/ 94527 h 856527"/>
              <a:gd name="connsiteX9" fmla="*/ 185195 w 453342"/>
              <a:gd name="connsiteY9" fmla="*/ 48228 h 85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3342" h="856527">
                <a:moveTo>
                  <a:pt x="185195" y="48228"/>
                </a:moveTo>
                <a:cubicBezTo>
                  <a:pt x="152400" y="96456"/>
                  <a:pt x="46298" y="279722"/>
                  <a:pt x="23149" y="383894"/>
                </a:cubicBezTo>
                <a:cubicBezTo>
                  <a:pt x="0" y="488066"/>
                  <a:pt x="17362" y="599955"/>
                  <a:pt x="46299" y="673261"/>
                </a:cubicBezTo>
                <a:cubicBezTo>
                  <a:pt x="75236" y="746567"/>
                  <a:pt x="135038" y="798654"/>
                  <a:pt x="196770" y="823732"/>
                </a:cubicBezTo>
                <a:cubicBezTo>
                  <a:pt x="258502" y="848811"/>
                  <a:pt x="380036" y="856527"/>
                  <a:pt x="416689" y="823732"/>
                </a:cubicBezTo>
                <a:cubicBezTo>
                  <a:pt x="453342" y="790937"/>
                  <a:pt x="451413" y="679048"/>
                  <a:pt x="416689" y="626962"/>
                </a:cubicBezTo>
                <a:cubicBezTo>
                  <a:pt x="381965" y="574876"/>
                  <a:pt x="248856" y="569088"/>
                  <a:pt x="208344" y="511215"/>
                </a:cubicBezTo>
                <a:cubicBezTo>
                  <a:pt x="167832" y="453342"/>
                  <a:pt x="171691" y="349170"/>
                  <a:pt x="173620" y="279722"/>
                </a:cubicBezTo>
                <a:cubicBezTo>
                  <a:pt x="175549" y="210274"/>
                  <a:pt x="219919" y="133109"/>
                  <a:pt x="219919" y="94527"/>
                </a:cubicBezTo>
                <a:cubicBezTo>
                  <a:pt x="219919" y="55945"/>
                  <a:pt x="217990" y="0"/>
                  <a:pt x="185195" y="482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 rot="13776824" flipH="1">
            <a:off x="2013631" y="2803045"/>
            <a:ext cx="136545" cy="250067"/>
          </a:xfrm>
          <a:custGeom>
            <a:avLst/>
            <a:gdLst>
              <a:gd name="connsiteX0" fmla="*/ 185195 w 453342"/>
              <a:gd name="connsiteY0" fmla="*/ 48228 h 856527"/>
              <a:gd name="connsiteX1" fmla="*/ 23149 w 453342"/>
              <a:gd name="connsiteY1" fmla="*/ 383894 h 856527"/>
              <a:gd name="connsiteX2" fmla="*/ 46299 w 453342"/>
              <a:gd name="connsiteY2" fmla="*/ 673261 h 856527"/>
              <a:gd name="connsiteX3" fmla="*/ 196770 w 453342"/>
              <a:gd name="connsiteY3" fmla="*/ 823732 h 856527"/>
              <a:gd name="connsiteX4" fmla="*/ 416689 w 453342"/>
              <a:gd name="connsiteY4" fmla="*/ 823732 h 856527"/>
              <a:gd name="connsiteX5" fmla="*/ 416689 w 453342"/>
              <a:gd name="connsiteY5" fmla="*/ 626962 h 856527"/>
              <a:gd name="connsiteX6" fmla="*/ 208344 w 453342"/>
              <a:gd name="connsiteY6" fmla="*/ 511215 h 856527"/>
              <a:gd name="connsiteX7" fmla="*/ 173620 w 453342"/>
              <a:gd name="connsiteY7" fmla="*/ 279722 h 856527"/>
              <a:gd name="connsiteX8" fmla="*/ 219919 w 453342"/>
              <a:gd name="connsiteY8" fmla="*/ 94527 h 856527"/>
              <a:gd name="connsiteX9" fmla="*/ 185195 w 453342"/>
              <a:gd name="connsiteY9" fmla="*/ 48228 h 85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3342" h="856527">
                <a:moveTo>
                  <a:pt x="185195" y="48228"/>
                </a:moveTo>
                <a:cubicBezTo>
                  <a:pt x="152400" y="96456"/>
                  <a:pt x="46298" y="279722"/>
                  <a:pt x="23149" y="383894"/>
                </a:cubicBezTo>
                <a:cubicBezTo>
                  <a:pt x="0" y="488066"/>
                  <a:pt x="17362" y="599955"/>
                  <a:pt x="46299" y="673261"/>
                </a:cubicBezTo>
                <a:cubicBezTo>
                  <a:pt x="75236" y="746567"/>
                  <a:pt x="135038" y="798654"/>
                  <a:pt x="196770" y="823732"/>
                </a:cubicBezTo>
                <a:cubicBezTo>
                  <a:pt x="258502" y="848811"/>
                  <a:pt x="380036" y="856527"/>
                  <a:pt x="416689" y="823732"/>
                </a:cubicBezTo>
                <a:cubicBezTo>
                  <a:pt x="453342" y="790937"/>
                  <a:pt x="451413" y="679048"/>
                  <a:pt x="416689" y="626962"/>
                </a:cubicBezTo>
                <a:cubicBezTo>
                  <a:pt x="381965" y="574876"/>
                  <a:pt x="248856" y="569088"/>
                  <a:pt x="208344" y="511215"/>
                </a:cubicBezTo>
                <a:cubicBezTo>
                  <a:pt x="167832" y="453342"/>
                  <a:pt x="171691" y="349170"/>
                  <a:pt x="173620" y="279722"/>
                </a:cubicBezTo>
                <a:cubicBezTo>
                  <a:pt x="175549" y="210274"/>
                  <a:pt x="219919" y="133109"/>
                  <a:pt x="219919" y="94527"/>
                </a:cubicBezTo>
                <a:cubicBezTo>
                  <a:pt x="219919" y="55945"/>
                  <a:pt x="217990" y="0"/>
                  <a:pt x="185195" y="482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Месяц 73"/>
          <p:cNvSpPr/>
          <p:nvPr/>
        </p:nvSpPr>
        <p:spPr>
          <a:xfrm rot="16426210">
            <a:off x="2370483" y="3067903"/>
            <a:ext cx="226571" cy="706712"/>
          </a:xfrm>
          <a:prstGeom prst="mo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Месяц 87"/>
          <p:cNvSpPr/>
          <p:nvPr/>
        </p:nvSpPr>
        <p:spPr>
          <a:xfrm rot="6477890">
            <a:off x="2754760" y="3865904"/>
            <a:ext cx="521000" cy="494344"/>
          </a:xfrm>
          <a:prstGeom prst="moon">
            <a:avLst>
              <a:gd name="adj" fmla="val 875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3707904" y="3068960"/>
            <a:ext cx="1138178" cy="864096"/>
          </a:xfrm>
          <a:custGeom>
            <a:avLst/>
            <a:gdLst>
              <a:gd name="connsiteX0" fmla="*/ 266218 w 1138178"/>
              <a:gd name="connsiteY0" fmla="*/ 559443 h 775504"/>
              <a:gd name="connsiteX1" fmla="*/ 11575 w 1138178"/>
              <a:gd name="connsiteY1" fmla="*/ 339524 h 775504"/>
              <a:gd name="connsiteX2" fmla="*/ 196770 w 1138178"/>
              <a:gd name="connsiteY2" fmla="*/ 15433 h 775504"/>
              <a:gd name="connsiteX3" fmla="*/ 497712 w 1138178"/>
              <a:gd name="connsiteY3" fmla="*/ 246927 h 775504"/>
              <a:gd name="connsiteX4" fmla="*/ 879676 w 1138178"/>
              <a:gd name="connsiteY4" fmla="*/ 281651 h 775504"/>
              <a:gd name="connsiteX5" fmla="*/ 1111170 w 1138178"/>
              <a:gd name="connsiteY5" fmla="*/ 582593 h 775504"/>
              <a:gd name="connsiteX6" fmla="*/ 717631 w 1138178"/>
              <a:gd name="connsiteY6" fmla="*/ 756213 h 775504"/>
              <a:gd name="connsiteX7" fmla="*/ 451413 w 1138178"/>
              <a:gd name="connsiteY7" fmla="*/ 698340 h 775504"/>
              <a:gd name="connsiteX8" fmla="*/ 266218 w 1138178"/>
              <a:gd name="connsiteY8" fmla="*/ 559443 h 77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178" h="775504">
                <a:moveTo>
                  <a:pt x="266218" y="559443"/>
                </a:moveTo>
                <a:cubicBezTo>
                  <a:pt x="192912" y="499640"/>
                  <a:pt x="23150" y="430192"/>
                  <a:pt x="11575" y="339524"/>
                </a:cubicBezTo>
                <a:cubicBezTo>
                  <a:pt x="0" y="248856"/>
                  <a:pt x="115747" y="30866"/>
                  <a:pt x="196770" y="15433"/>
                </a:cubicBezTo>
                <a:cubicBezTo>
                  <a:pt x="277793" y="0"/>
                  <a:pt x="383894" y="202557"/>
                  <a:pt x="497712" y="246927"/>
                </a:cubicBezTo>
                <a:cubicBezTo>
                  <a:pt x="611530" y="291297"/>
                  <a:pt x="777433" y="225707"/>
                  <a:pt x="879676" y="281651"/>
                </a:cubicBezTo>
                <a:cubicBezTo>
                  <a:pt x="981919" y="337595"/>
                  <a:pt x="1138178" y="503499"/>
                  <a:pt x="1111170" y="582593"/>
                </a:cubicBezTo>
                <a:cubicBezTo>
                  <a:pt x="1084163" y="661687"/>
                  <a:pt x="827590" y="736922"/>
                  <a:pt x="717631" y="756213"/>
                </a:cubicBezTo>
                <a:cubicBezTo>
                  <a:pt x="607672" y="775504"/>
                  <a:pt x="528578" y="731135"/>
                  <a:pt x="451413" y="698340"/>
                </a:cubicBezTo>
                <a:cubicBezTo>
                  <a:pt x="374248" y="665545"/>
                  <a:pt x="339524" y="619246"/>
                  <a:pt x="266218" y="559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4070430" y="2270567"/>
            <a:ext cx="1863524" cy="659757"/>
          </a:xfrm>
          <a:custGeom>
            <a:avLst/>
            <a:gdLst>
              <a:gd name="connsiteX0" fmla="*/ 327950 w 1863524"/>
              <a:gd name="connsiteY0" fmla="*/ 21220 h 659757"/>
              <a:gd name="connsiteX1" fmla="*/ 15433 w 1863524"/>
              <a:gd name="connsiteY1" fmla="*/ 113818 h 659757"/>
              <a:gd name="connsiteX2" fmla="*/ 235352 w 1863524"/>
              <a:gd name="connsiteY2" fmla="*/ 299013 h 659757"/>
              <a:gd name="connsiteX3" fmla="*/ 709914 w 1863524"/>
              <a:gd name="connsiteY3" fmla="*/ 368461 h 659757"/>
              <a:gd name="connsiteX4" fmla="*/ 1172902 w 1863524"/>
              <a:gd name="connsiteY4" fmla="*/ 634679 h 659757"/>
              <a:gd name="connsiteX5" fmla="*/ 1647464 w 1863524"/>
              <a:gd name="connsiteY5" fmla="*/ 518932 h 659757"/>
              <a:gd name="connsiteX6" fmla="*/ 1844233 w 1863524"/>
              <a:gd name="connsiteY6" fmla="*/ 264289 h 659757"/>
              <a:gd name="connsiteX7" fmla="*/ 1763211 w 1863524"/>
              <a:gd name="connsiteY7" fmla="*/ 136967 h 659757"/>
              <a:gd name="connsiteX8" fmla="*/ 1520142 w 1863524"/>
              <a:gd name="connsiteY8" fmla="*/ 21220 h 659757"/>
              <a:gd name="connsiteX9" fmla="*/ 1196051 w 1863524"/>
              <a:gd name="connsiteY9" fmla="*/ 9646 h 659757"/>
              <a:gd name="connsiteX10" fmla="*/ 721489 w 1863524"/>
              <a:gd name="connsiteY10" fmla="*/ 9646 h 659757"/>
              <a:gd name="connsiteX11" fmla="*/ 327950 w 1863524"/>
              <a:gd name="connsiteY11" fmla="*/ 21220 h 6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3524" h="659757">
                <a:moveTo>
                  <a:pt x="327950" y="21220"/>
                </a:moveTo>
                <a:cubicBezTo>
                  <a:pt x="210274" y="38582"/>
                  <a:pt x="30866" y="67519"/>
                  <a:pt x="15433" y="113818"/>
                </a:cubicBezTo>
                <a:cubicBezTo>
                  <a:pt x="0" y="160117"/>
                  <a:pt x="119605" y="256573"/>
                  <a:pt x="235352" y="299013"/>
                </a:cubicBezTo>
                <a:cubicBezTo>
                  <a:pt x="351099" y="341454"/>
                  <a:pt x="553656" y="312517"/>
                  <a:pt x="709914" y="368461"/>
                </a:cubicBezTo>
                <a:cubicBezTo>
                  <a:pt x="866172" y="424405"/>
                  <a:pt x="1016644" y="609601"/>
                  <a:pt x="1172902" y="634679"/>
                </a:cubicBezTo>
                <a:cubicBezTo>
                  <a:pt x="1329160" y="659757"/>
                  <a:pt x="1535575" y="580664"/>
                  <a:pt x="1647464" y="518932"/>
                </a:cubicBezTo>
                <a:cubicBezTo>
                  <a:pt x="1759353" y="457200"/>
                  <a:pt x="1824942" y="327950"/>
                  <a:pt x="1844233" y="264289"/>
                </a:cubicBezTo>
                <a:cubicBezTo>
                  <a:pt x="1863524" y="200628"/>
                  <a:pt x="1817226" y="177478"/>
                  <a:pt x="1763211" y="136967"/>
                </a:cubicBezTo>
                <a:cubicBezTo>
                  <a:pt x="1709196" y="96456"/>
                  <a:pt x="1614669" y="42440"/>
                  <a:pt x="1520142" y="21220"/>
                </a:cubicBezTo>
                <a:cubicBezTo>
                  <a:pt x="1425615" y="0"/>
                  <a:pt x="1329160" y="11575"/>
                  <a:pt x="1196051" y="9646"/>
                </a:cubicBezTo>
                <a:cubicBezTo>
                  <a:pt x="1062942" y="7717"/>
                  <a:pt x="868102" y="11575"/>
                  <a:pt x="721489" y="9646"/>
                </a:cubicBezTo>
                <a:cubicBezTo>
                  <a:pt x="574876" y="7717"/>
                  <a:pt x="445626" y="3858"/>
                  <a:pt x="327950" y="21220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5580112" y="3284984"/>
            <a:ext cx="696189" cy="360040"/>
          </a:xfrm>
          <a:custGeom>
            <a:avLst/>
            <a:gdLst>
              <a:gd name="connsiteX0" fmla="*/ 1020501 w 1184476"/>
              <a:gd name="connsiteY0" fmla="*/ 762000 h 920187"/>
              <a:gd name="connsiteX1" fmla="*/ 650111 w 1184476"/>
              <a:gd name="connsiteY1" fmla="*/ 877746 h 920187"/>
              <a:gd name="connsiteX2" fmla="*/ 198698 w 1184476"/>
              <a:gd name="connsiteY2" fmla="*/ 866172 h 920187"/>
              <a:gd name="connsiteX3" fmla="*/ 36653 w 1184476"/>
              <a:gd name="connsiteY3" fmla="*/ 553655 h 920187"/>
              <a:gd name="connsiteX4" fmla="*/ 418617 w 1184476"/>
              <a:gd name="connsiteY4" fmla="*/ 217989 h 920187"/>
              <a:gd name="connsiteX5" fmla="*/ 650111 w 1184476"/>
              <a:gd name="connsiteY5" fmla="*/ 9645 h 920187"/>
              <a:gd name="connsiteX6" fmla="*/ 893179 w 1184476"/>
              <a:gd name="connsiteY6" fmla="*/ 160116 h 920187"/>
              <a:gd name="connsiteX7" fmla="*/ 1078374 w 1184476"/>
              <a:gd name="connsiteY7" fmla="*/ 507356 h 920187"/>
              <a:gd name="connsiteX8" fmla="*/ 1170972 w 1184476"/>
              <a:gd name="connsiteY8" fmla="*/ 727275 h 920187"/>
              <a:gd name="connsiteX9" fmla="*/ 1020501 w 1184476"/>
              <a:gd name="connsiteY9" fmla="*/ 762000 h 92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4476" h="920187">
                <a:moveTo>
                  <a:pt x="1020501" y="762000"/>
                </a:moveTo>
                <a:cubicBezTo>
                  <a:pt x="933691" y="787079"/>
                  <a:pt x="787078" y="860384"/>
                  <a:pt x="650111" y="877746"/>
                </a:cubicBezTo>
                <a:cubicBezTo>
                  <a:pt x="513144" y="895108"/>
                  <a:pt x="300941" y="920187"/>
                  <a:pt x="198698" y="866172"/>
                </a:cubicBezTo>
                <a:cubicBezTo>
                  <a:pt x="96455" y="812157"/>
                  <a:pt x="0" y="661685"/>
                  <a:pt x="36653" y="553655"/>
                </a:cubicBezTo>
                <a:cubicBezTo>
                  <a:pt x="73306" y="445625"/>
                  <a:pt x="316374" y="308657"/>
                  <a:pt x="418617" y="217989"/>
                </a:cubicBezTo>
                <a:cubicBezTo>
                  <a:pt x="520860" y="127321"/>
                  <a:pt x="571017" y="19291"/>
                  <a:pt x="650111" y="9645"/>
                </a:cubicBezTo>
                <a:cubicBezTo>
                  <a:pt x="729205" y="0"/>
                  <a:pt x="821802" y="77164"/>
                  <a:pt x="893179" y="160116"/>
                </a:cubicBezTo>
                <a:cubicBezTo>
                  <a:pt x="964556" y="243068"/>
                  <a:pt x="1032075" y="412830"/>
                  <a:pt x="1078374" y="507356"/>
                </a:cubicBezTo>
                <a:cubicBezTo>
                  <a:pt x="1124673" y="601882"/>
                  <a:pt x="1184476" y="682905"/>
                  <a:pt x="1170972" y="727275"/>
                </a:cubicBezTo>
                <a:cubicBezTo>
                  <a:pt x="1157468" y="771645"/>
                  <a:pt x="1107311" y="736922"/>
                  <a:pt x="1020501" y="762000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3" grpId="0" animBg="1"/>
      <p:bldP spid="39" grpId="0" animBg="1"/>
      <p:bldP spid="37" grpId="0" animBg="1"/>
      <p:bldP spid="38" grpId="0" animBg="1"/>
      <p:bldP spid="28" grpId="0" animBg="1"/>
      <p:bldP spid="30" grpId="0" animBg="1"/>
      <p:bldP spid="33" grpId="0" animBg="1"/>
      <p:bldP spid="3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40" grpId="0" animBg="1"/>
      <p:bldP spid="52" grpId="0" animBg="1"/>
      <p:bldP spid="42" grpId="0" animBg="1"/>
      <p:bldP spid="54" grpId="0" animBg="1"/>
      <p:bldP spid="75" grpId="0" animBg="1"/>
      <p:bldP spid="87" grpId="0" animBg="1"/>
      <p:bldP spid="55" grpId="0" animBg="1"/>
      <p:bldP spid="68" grpId="0" animBg="1"/>
      <p:bldP spid="69" grpId="0" animBg="1"/>
      <p:bldP spid="71" grpId="0" animBg="1"/>
      <p:bldP spid="31" grpId="0" animBg="1"/>
      <p:bldP spid="72" grpId="0" animBg="1"/>
      <p:bldP spid="73" grpId="0" animBg="1"/>
      <p:bldP spid="74" grpId="0" animBg="1"/>
      <p:bldP spid="88" grpId="0" animBg="1"/>
      <p:bldP spid="90" grpId="0" animBg="1"/>
      <p:bldP spid="91" grpId="0" animBg="1"/>
      <p:bldP spid="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09395" y="295373"/>
            <a:ext cx="8532000" cy="622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3" name="Группа 82"/>
          <p:cNvGrpSpPr/>
          <p:nvPr/>
        </p:nvGrpSpPr>
        <p:grpSpPr>
          <a:xfrm>
            <a:off x="1259632" y="3490721"/>
            <a:ext cx="2880320" cy="2098519"/>
            <a:chOff x="1840034" y="1668831"/>
            <a:chExt cx="5541856" cy="4058412"/>
          </a:xfrm>
        </p:grpSpPr>
        <p:sp>
          <p:nvSpPr>
            <p:cNvPr id="43" name="Полилиния 42"/>
            <p:cNvSpPr/>
            <p:nvPr/>
          </p:nvSpPr>
          <p:spPr>
            <a:xfrm rot="20887955">
              <a:off x="5198462" y="321969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4" name="Группа 96"/>
            <p:cNvGrpSpPr/>
            <p:nvPr/>
          </p:nvGrpSpPr>
          <p:grpSpPr>
            <a:xfrm rot="20736744">
              <a:off x="5509091" y="3965489"/>
              <a:ext cx="926717" cy="1216599"/>
              <a:chOff x="5139964" y="3861048"/>
              <a:chExt cx="926717" cy="1216599"/>
            </a:xfrm>
          </p:grpSpPr>
          <p:sp>
            <p:nvSpPr>
              <p:cNvPr id="45" name="Овал 44"/>
              <p:cNvSpPr/>
              <p:nvPr/>
            </p:nvSpPr>
            <p:spPr>
              <a:xfrm>
                <a:off x="5148064" y="3861048"/>
                <a:ext cx="918617" cy="987570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Овал 45"/>
              <p:cNvSpPr/>
              <p:nvPr/>
            </p:nvSpPr>
            <p:spPr>
              <a:xfrm rot="2144918">
                <a:off x="5139964" y="4483464"/>
                <a:ext cx="180000" cy="483705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/>
              <p:cNvSpPr/>
              <p:nvPr/>
            </p:nvSpPr>
            <p:spPr>
              <a:xfrm rot="540000">
                <a:off x="5416464" y="4593942"/>
                <a:ext cx="180000" cy="483705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Овал 56"/>
              <p:cNvSpPr/>
              <p:nvPr/>
            </p:nvSpPr>
            <p:spPr>
              <a:xfrm rot="-660000">
                <a:off x="5685039" y="4588749"/>
                <a:ext cx="180000" cy="483705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8" name="Полилиния 57"/>
            <p:cNvSpPr/>
            <p:nvPr/>
          </p:nvSpPr>
          <p:spPr>
            <a:xfrm>
              <a:off x="2996208" y="336537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 rot="4554226" flipH="1">
              <a:off x="2038034" y="1559841"/>
              <a:ext cx="432000" cy="828000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 rot="4554226" flipH="1">
              <a:off x="2194531" y="1680271"/>
              <a:ext cx="246855" cy="573228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3212232" y="2429273"/>
              <a:ext cx="3456384" cy="2160240"/>
            </a:xfrm>
            <a:prstGeom prst="roundRect">
              <a:avLst>
                <a:gd name="adj" fmla="val 4319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 rot="16995001">
              <a:off x="2177537" y="1895877"/>
              <a:ext cx="1548000" cy="12836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олилиния 62"/>
            <p:cNvSpPr/>
            <p:nvPr/>
          </p:nvSpPr>
          <p:spPr>
            <a:xfrm rot="17807283">
              <a:off x="3535160" y="1746608"/>
              <a:ext cx="432000" cy="828000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олилиния 63"/>
            <p:cNvSpPr/>
            <p:nvPr/>
          </p:nvSpPr>
          <p:spPr>
            <a:xfrm rot="17807283">
              <a:off x="3566898" y="1853163"/>
              <a:ext cx="246855" cy="573228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олилиния 64"/>
            <p:cNvSpPr/>
            <p:nvPr/>
          </p:nvSpPr>
          <p:spPr>
            <a:xfrm>
              <a:off x="6331352" y="2654461"/>
              <a:ext cx="792865" cy="1425615"/>
            </a:xfrm>
            <a:custGeom>
              <a:avLst/>
              <a:gdLst>
                <a:gd name="connsiteX0" fmla="*/ 48228 w 792865"/>
                <a:gd name="connsiteY0" fmla="*/ 67519 h 1425615"/>
                <a:gd name="connsiteX1" fmla="*/ 349170 w 792865"/>
                <a:gd name="connsiteY1" fmla="*/ 55944 h 1425615"/>
                <a:gd name="connsiteX2" fmla="*/ 719559 w 792865"/>
                <a:gd name="connsiteY2" fmla="*/ 403185 h 1425615"/>
                <a:gd name="connsiteX3" fmla="*/ 673261 w 792865"/>
                <a:gd name="connsiteY3" fmla="*/ 1039792 h 1425615"/>
                <a:gd name="connsiteX4" fmla="*/ 789007 w 792865"/>
                <a:gd name="connsiteY4" fmla="*/ 1375458 h 1425615"/>
                <a:gd name="connsiteX5" fmla="*/ 696410 w 792865"/>
                <a:gd name="connsiteY5" fmla="*/ 1340734 h 1425615"/>
                <a:gd name="connsiteX6" fmla="*/ 615387 w 792865"/>
                <a:gd name="connsiteY6" fmla="*/ 981919 h 1425615"/>
                <a:gd name="connsiteX7" fmla="*/ 673261 w 792865"/>
                <a:gd name="connsiteY7" fmla="*/ 657828 h 1425615"/>
                <a:gd name="connsiteX8" fmla="*/ 661686 w 792865"/>
                <a:gd name="connsiteY8" fmla="*/ 403185 h 1425615"/>
                <a:gd name="connsiteX9" fmla="*/ 592238 w 792865"/>
                <a:gd name="connsiteY9" fmla="*/ 275863 h 1425615"/>
                <a:gd name="connsiteX10" fmla="*/ 407043 w 792865"/>
                <a:gd name="connsiteY10" fmla="*/ 148542 h 1425615"/>
                <a:gd name="connsiteX11" fmla="*/ 244997 w 792865"/>
                <a:gd name="connsiteY11" fmla="*/ 160116 h 1425615"/>
                <a:gd name="connsiteX12" fmla="*/ 129251 w 792865"/>
                <a:gd name="connsiteY12" fmla="*/ 252714 h 1425615"/>
                <a:gd name="connsiteX13" fmla="*/ 59802 w 792865"/>
                <a:gd name="connsiteY13" fmla="*/ 194840 h 1425615"/>
                <a:gd name="connsiteX14" fmla="*/ 48228 w 792865"/>
                <a:gd name="connsiteY14" fmla="*/ 67519 h 142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92865" h="1425615">
                  <a:moveTo>
                    <a:pt x="48228" y="67519"/>
                  </a:moveTo>
                  <a:cubicBezTo>
                    <a:pt x="96456" y="44370"/>
                    <a:pt x="237282" y="0"/>
                    <a:pt x="349170" y="55944"/>
                  </a:cubicBezTo>
                  <a:cubicBezTo>
                    <a:pt x="461059" y="111888"/>
                    <a:pt x="665544" y="239210"/>
                    <a:pt x="719559" y="403185"/>
                  </a:cubicBezTo>
                  <a:cubicBezTo>
                    <a:pt x="773574" y="567160"/>
                    <a:pt x="661686" y="877747"/>
                    <a:pt x="673261" y="1039792"/>
                  </a:cubicBezTo>
                  <a:cubicBezTo>
                    <a:pt x="684836" y="1201838"/>
                    <a:pt x="785149" y="1325301"/>
                    <a:pt x="789007" y="1375458"/>
                  </a:cubicBezTo>
                  <a:cubicBezTo>
                    <a:pt x="792865" y="1425615"/>
                    <a:pt x="725347" y="1406324"/>
                    <a:pt x="696410" y="1340734"/>
                  </a:cubicBezTo>
                  <a:cubicBezTo>
                    <a:pt x="667473" y="1275144"/>
                    <a:pt x="619245" y="1095737"/>
                    <a:pt x="615387" y="981919"/>
                  </a:cubicBezTo>
                  <a:cubicBezTo>
                    <a:pt x="611529" y="868101"/>
                    <a:pt x="665545" y="754284"/>
                    <a:pt x="673261" y="657828"/>
                  </a:cubicBezTo>
                  <a:cubicBezTo>
                    <a:pt x="680978" y="561372"/>
                    <a:pt x="675190" y="466846"/>
                    <a:pt x="661686" y="403185"/>
                  </a:cubicBezTo>
                  <a:cubicBezTo>
                    <a:pt x="648182" y="339524"/>
                    <a:pt x="634678" y="318303"/>
                    <a:pt x="592238" y="275863"/>
                  </a:cubicBezTo>
                  <a:cubicBezTo>
                    <a:pt x="549798" y="233423"/>
                    <a:pt x="464917" y="167833"/>
                    <a:pt x="407043" y="148542"/>
                  </a:cubicBezTo>
                  <a:cubicBezTo>
                    <a:pt x="349170" y="129251"/>
                    <a:pt x="291296" y="142754"/>
                    <a:pt x="244997" y="160116"/>
                  </a:cubicBezTo>
                  <a:cubicBezTo>
                    <a:pt x="198698" y="177478"/>
                    <a:pt x="160117" y="246927"/>
                    <a:pt x="129251" y="252714"/>
                  </a:cubicBezTo>
                  <a:cubicBezTo>
                    <a:pt x="98385" y="258501"/>
                    <a:pt x="69448" y="225706"/>
                    <a:pt x="59802" y="194840"/>
                  </a:cubicBezTo>
                  <a:cubicBezTo>
                    <a:pt x="50156" y="163974"/>
                    <a:pt x="0" y="90668"/>
                    <a:pt x="48228" y="675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 rot="8781625">
              <a:off x="7033021" y="3840369"/>
              <a:ext cx="348869" cy="641168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олилиния 66"/>
            <p:cNvSpPr/>
            <p:nvPr/>
          </p:nvSpPr>
          <p:spPr>
            <a:xfrm rot="20430582">
              <a:off x="3644280" y="3437384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олилиния 69"/>
            <p:cNvSpPr/>
            <p:nvPr/>
          </p:nvSpPr>
          <p:spPr>
            <a:xfrm rot="19825556">
              <a:off x="5997861" y="342841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Выноска-облако 75"/>
            <p:cNvSpPr/>
            <p:nvPr/>
          </p:nvSpPr>
          <p:spPr>
            <a:xfrm rot="904108">
              <a:off x="2542815" y="1668831"/>
              <a:ext cx="864096" cy="504056"/>
            </a:xfrm>
            <a:prstGeom prst="cloudCallout">
              <a:avLst>
                <a:gd name="adj1" fmla="val -6098"/>
                <a:gd name="adj2" fmla="val 2575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2411127" y="2427973"/>
              <a:ext cx="288000" cy="288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2915183" y="2499981"/>
              <a:ext cx="288000" cy="288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 rot="777815">
              <a:off x="1937362" y="2731959"/>
              <a:ext cx="1528823" cy="1005336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3860304" y="3221360"/>
              <a:ext cx="1138178" cy="864096"/>
            </a:xfrm>
            <a:custGeom>
              <a:avLst/>
              <a:gdLst>
                <a:gd name="connsiteX0" fmla="*/ 266218 w 1138178"/>
                <a:gd name="connsiteY0" fmla="*/ 559443 h 775504"/>
                <a:gd name="connsiteX1" fmla="*/ 11575 w 1138178"/>
                <a:gd name="connsiteY1" fmla="*/ 339524 h 775504"/>
                <a:gd name="connsiteX2" fmla="*/ 196770 w 1138178"/>
                <a:gd name="connsiteY2" fmla="*/ 15433 h 775504"/>
                <a:gd name="connsiteX3" fmla="*/ 497712 w 1138178"/>
                <a:gd name="connsiteY3" fmla="*/ 246927 h 775504"/>
                <a:gd name="connsiteX4" fmla="*/ 879676 w 1138178"/>
                <a:gd name="connsiteY4" fmla="*/ 281651 h 775504"/>
                <a:gd name="connsiteX5" fmla="*/ 1111170 w 1138178"/>
                <a:gd name="connsiteY5" fmla="*/ 582593 h 775504"/>
                <a:gd name="connsiteX6" fmla="*/ 717631 w 1138178"/>
                <a:gd name="connsiteY6" fmla="*/ 756213 h 775504"/>
                <a:gd name="connsiteX7" fmla="*/ 451413 w 1138178"/>
                <a:gd name="connsiteY7" fmla="*/ 698340 h 775504"/>
                <a:gd name="connsiteX8" fmla="*/ 266218 w 1138178"/>
                <a:gd name="connsiteY8" fmla="*/ 559443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8178" h="775504">
                  <a:moveTo>
                    <a:pt x="266218" y="559443"/>
                  </a:moveTo>
                  <a:cubicBezTo>
                    <a:pt x="192912" y="499640"/>
                    <a:pt x="23150" y="430192"/>
                    <a:pt x="11575" y="339524"/>
                  </a:cubicBezTo>
                  <a:cubicBezTo>
                    <a:pt x="0" y="248856"/>
                    <a:pt x="115747" y="30866"/>
                    <a:pt x="196770" y="15433"/>
                  </a:cubicBezTo>
                  <a:cubicBezTo>
                    <a:pt x="277793" y="0"/>
                    <a:pt x="383894" y="202557"/>
                    <a:pt x="497712" y="246927"/>
                  </a:cubicBezTo>
                  <a:cubicBezTo>
                    <a:pt x="611530" y="291297"/>
                    <a:pt x="777433" y="225707"/>
                    <a:pt x="879676" y="281651"/>
                  </a:cubicBezTo>
                  <a:cubicBezTo>
                    <a:pt x="981919" y="337595"/>
                    <a:pt x="1138178" y="503499"/>
                    <a:pt x="1111170" y="582593"/>
                  </a:cubicBezTo>
                  <a:cubicBezTo>
                    <a:pt x="1084163" y="661687"/>
                    <a:pt x="827590" y="736922"/>
                    <a:pt x="717631" y="756213"/>
                  </a:cubicBezTo>
                  <a:cubicBezTo>
                    <a:pt x="607672" y="775504"/>
                    <a:pt x="528578" y="731135"/>
                    <a:pt x="451413" y="698340"/>
                  </a:cubicBezTo>
                  <a:cubicBezTo>
                    <a:pt x="374248" y="665545"/>
                    <a:pt x="339524" y="619246"/>
                    <a:pt x="266218" y="5594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4222830" y="2422967"/>
              <a:ext cx="1863524" cy="659757"/>
            </a:xfrm>
            <a:custGeom>
              <a:avLst/>
              <a:gdLst>
                <a:gd name="connsiteX0" fmla="*/ 327950 w 1863524"/>
                <a:gd name="connsiteY0" fmla="*/ 21220 h 659757"/>
                <a:gd name="connsiteX1" fmla="*/ 15433 w 1863524"/>
                <a:gd name="connsiteY1" fmla="*/ 113818 h 659757"/>
                <a:gd name="connsiteX2" fmla="*/ 235352 w 1863524"/>
                <a:gd name="connsiteY2" fmla="*/ 299013 h 659757"/>
                <a:gd name="connsiteX3" fmla="*/ 709914 w 1863524"/>
                <a:gd name="connsiteY3" fmla="*/ 368461 h 659757"/>
                <a:gd name="connsiteX4" fmla="*/ 1172902 w 1863524"/>
                <a:gd name="connsiteY4" fmla="*/ 634679 h 659757"/>
                <a:gd name="connsiteX5" fmla="*/ 1647464 w 1863524"/>
                <a:gd name="connsiteY5" fmla="*/ 518932 h 659757"/>
                <a:gd name="connsiteX6" fmla="*/ 1844233 w 1863524"/>
                <a:gd name="connsiteY6" fmla="*/ 264289 h 659757"/>
                <a:gd name="connsiteX7" fmla="*/ 1763211 w 1863524"/>
                <a:gd name="connsiteY7" fmla="*/ 136967 h 659757"/>
                <a:gd name="connsiteX8" fmla="*/ 1520142 w 1863524"/>
                <a:gd name="connsiteY8" fmla="*/ 21220 h 659757"/>
                <a:gd name="connsiteX9" fmla="*/ 1196051 w 1863524"/>
                <a:gd name="connsiteY9" fmla="*/ 9646 h 659757"/>
                <a:gd name="connsiteX10" fmla="*/ 721489 w 1863524"/>
                <a:gd name="connsiteY10" fmla="*/ 9646 h 659757"/>
                <a:gd name="connsiteX11" fmla="*/ 327950 w 1863524"/>
                <a:gd name="connsiteY11" fmla="*/ 21220 h 65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63524" h="659757">
                  <a:moveTo>
                    <a:pt x="327950" y="21220"/>
                  </a:moveTo>
                  <a:cubicBezTo>
                    <a:pt x="210274" y="38582"/>
                    <a:pt x="30866" y="67519"/>
                    <a:pt x="15433" y="113818"/>
                  </a:cubicBezTo>
                  <a:cubicBezTo>
                    <a:pt x="0" y="160117"/>
                    <a:pt x="119605" y="256573"/>
                    <a:pt x="235352" y="299013"/>
                  </a:cubicBezTo>
                  <a:cubicBezTo>
                    <a:pt x="351099" y="341454"/>
                    <a:pt x="553656" y="312517"/>
                    <a:pt x="709914" y="368461"/>
                  </a:cubicBezTo>
                  <a:cubicBezTo>
                    <a:pt x="866172" y="424405"/>
                    <a:pt x="1016644" y="609601"/>
                    <a:pt x="1172902" y="634679"/>
                  </a:cubicBezTo>
                  <a:cubicBezTo>
                    <a:pt x="1329160" y="659757"/>
                    <a:pt x="1535575" y="580664"/>
                    <a:pt x="1647464" y="518932"/>
                  </a:cubicBezTo>
                  <a:cubicBezTo>
                    <a:pt x="1759353" y="457200"/>
                    <a:pt x="1824942" y="327950"/>
                    <a:pt x="1844233" y="264289"/>
                  </a:cubicBezTo>
                  <a:cubicBezTo>
                    <a:pt x="1863524" y="200628"/>
                    <a:pt x="1817226" y="177478"/>
                    <a:pt x="1763211" y="136967"/>
                  </a:cubicBezTo>
                  <a:cubicBezTo>
                    <a:pt x="1709196" y="96456"/>
                    <a:pt x="1614669" y="42440"/>
                    <a:pt x="1520142" y="21220"/>
                  </a:cubicBezTo>
                  <a:cubicBezTo>
                    <a:pt x="1425615" y="0"/>
                    <a:pt x="1329160" y="11575"/>
                    <a:pt x="1196051" y="9646"/>
                  </a:cubicBezTo>
                  <a:cubicBezTo>
                    <a:pt x="1062942" y="7717"/>
                    <a:pt x="868102" y="11575"/>
                    <a:pt x="721489" y="9646"/>
                  </a:cubicBezTo>
                  <a:cubicBezTo>
                    <a:pt x="574876" y="7717"/>
                    <a:pt x="445626" y="3858"/>
                    <a:pt x="327950" y="21220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5732512" y="3437384"/>
              <a:ext cx="696189" cy="360040"/>
            </a:xfrm>
            <a:custGeom>
              <a:avLst/>
              <a:gdLst>
                <a:gd name="connsiteX0" fmla="*/ 1020501 w 1184476"/>
                <a:gd name="connsiteY0" fmla="*/ 762000 h 920187"/>
                <a:gd name="connsiteX1" fmla="*/ 650111 w 1184476"/>
                <a:gd name="connsiteY1" fmla="*/ 877746 h 920187"/>
                <a:gd name="connsiteX2" fmla="*/ 198698 w 1184476"/>
                <a:gd name="connsiteY2" fmla="*/ 866172 h 920187"/>
                <a:gd name="connsiteX3" fmla="*/ 36653 w 1184476"/>
                <a:gd name="connsiteY3" fmla="*/ 553655 h 920187"/>
                <a:gd name="connsiteX4" fmla="*/ 418617 w 1184476"/>
                <a:gd name="connsiteY4" fmla="*/ 217989 h 920187"/>
                <a:gd name="connsiteX5" fmla="*/ 650111 w 1184476"/>
                <a:gd name="connsiteY5" fmla="*/ 9645 h 920187"/>
                <a:gd name="connsiteX6" fmla="*/ 893179 w 1184476"/>
                <a:gd name="connsiteY6" fmla="*/ 160116 h 920187"/>
                <a:gd name="connsiteX7" fmla="*/ 1078374 w 1184476"/>
                <a:gd name="connsiteY7" fmla="*/ 507356 h 920187"/>
                <a:gd name="connsiteX8" fmla="*/ 1170972 w 1184476"/>
                <a:gd name="connsiteY8" fmla="*/ 727275 h 920187"/>
                <a:gd name="connsiteX9" fmla="*/ 1020501 w 1184476"/>
                <a:gd name="connsiteY9" fmla="*/ 762000 h 92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4476" h="920187">
                  <a:moveTo>
                    <a:pt x="1020501" y="762000"/>
                  </a:moveTo>
                  <a:cubicBezTo>
                    <a:pt x="933691" y="787079"/>
                    <a:pt x="787078" y="860384"/>
                    <a:pt x="650111" y="877746"/>
                  </a:cubicBezTo>
                  <a:cubicBezTo>
                    <a:pt x="513144" y="895108"/>
                    <a:pt x="300941" y="920187"/>
                    <a:pt x="198698" y="866172"/>
                  </a:cubicBezTo>
                  <a:cubicBezTo>
                    <a:pt x="96455" y="812157"/>
                    <a:pt x="0" y="661685"/>
                    <a:pt x="36653" y="553655"/>
                  </a:cubicBezTo>
                  <a:cubicBezTo>
                    <a:pt x="73306" y="445625"/>
                    <a:pt x="316374" y="308657"/>
                    <a:pt x="418617" y="217989"/>
                  </a:cubicBezTo>
                  <a:cubicBezTo>
                    <a:pt x="520860" y="127321"/>
                    <a:pt x="571017" y="19291"/>
                    <a:pt x="650111" y="9645"/>
                  </a:cubicBezTo>
                  <a:cubicBezTo>
                    <a:pt x="729205" y="0"/>
                    <a:pt x="821802" y="77164"/>
                    <a:pt x="893179" y="160116"/>
                  </a:cubicBezTo>
                  <a:cubicBezTo>
                    <a:pt x="964556" y="243068"/>
                    <a:pt x="1032075" y="412830"/>
                    <a:pt x="1078374" y="507356"/>
                  </a:cubicBezTo>
                  <a:cubicBezTo>
                    <a:pt x="1124673" y="601882"/>
                    <a:pt x="1184476" y="682905"/>
                    <a:pt x="1170972" y="727275"/>
                  </a:cubicBezTo>
                  <a:cubicBezTo>
                    <a:pt x="1157468" y="771645"/>
                    <a:pt x="1107311" y="736922"/>
                    <a:pt x="1020501" y="762000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6264448" y="836713"/>
            <a:ext cx="2412008" cy="1800200"/>
            <a:chOff x="1840034" y="1757841"/>
            <a:chExt cx="5284183" cy="3969402"/>
          </a:xfrm>
        </p:grpSpPr>
        <p:sp>
          <p:nvSpPr>
            <p:cNvPr id="84" name="Полилиния 83"/>
            <p:cNvSpPr/>
            <p:nvPr/>
          </p:nvSpPr>
          <p:spPr>
            <a:xfrm rot="20887955">
              <a:off x="5198462" y="321969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2996208" y="336537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 rot="4554226" flipH="1">
              <a:off x="2038034" y="1559841"/>
              <a:ext cx="432000" cy="828000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3212232" y="2429273"/>
              <a:ext cx="3456384" cy="2160240"/>
            </a:xfrm>
            <a:prstGeom prst="roundRect">
              <a:avLst>
                <a:gd name="adj" fmla="val 4319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 rot="16995001">
              <a:off x="2177537" y="1895877"/>
              <a:ext cx="1548000" cy="12836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олилиния 97"/>
            <p:cNvSpPr/>
            <p:nvPr/>
          </p:nvSpPr>
          <p:spPr>
            <a:xfrm rot="17807283">
              <a:off x="3535160" y="1746608"/>
              <a:ext cx="432000" cy="828000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олилиния 98"/>
            <p:cNvSpPr/>
            <p:nvPr/>
          </p:nvSpPr>
          <p:spPr>
            <a:xfrm>
              <a:off x="6331352" y="2654461"/>
              <a:ext cx="792865" cy="1425615"/>
            </a:xfrm>
            <a:custGeom>
              <a:avLst/>
              <a:gdLst>
                <a:gd name="connsiteX0" fmla="*/ 48228 w 792865"/>
                <a:gd name="connsiteY0" fmla="*/ 67519 h 1425615"/>
                <a:gd name="connsiteX1" fmla="*/ 349170 w 792865"/>
                <a:gd name="connsiteY1" fmla="*/ 55944 h 1425615"/>
                <a:gd name="connsiteX2" fmla="*/ 719559 w 792865"/>
                <a:gd name="connsiteY2" fmla="*/ 403185 h 1425615"/>
                <a:gd name="connsiteX3" fmla="*/ 673261 w 792865"/>
                <a:gd name="connsiteY3" fmla="*/ 1039792 h 1425615"/>
                <a:gd name="connsiteX4" fmla="*/ 789007 w 792865"/>
                <a:gd name="connsiteY4" fmla="*/ 1375458 h 1425615"/>
                <a:gd name="connsiteX5" fmla="*/ 696410 w 792865"/>
                <a:gd name="connsiteY5" fmla="*/ 1340734 h 1425615"/>
                <a:gd name="connsiteX6" fmla="*/ 615387 w 792865"/>
                <a:gd name="connsiteY6" fmla="*/ 981919 h 1425615"/>
                <a:gd name="connsiteX7" fmla="*/ 673261 w 792865"/>
                <a:gd name="connsiteY7" fmla="*/ 657828 h 1425615"/>
                <a:gd name="connsiteX8" fmla="*/ 661686 w 792865"/>
                <a:gd name="connsiteY8" fmla="*/ 403185 h 1425615"/>
                <a:gd name="connsiteX9" fmla="*/ 592238 w 792865"/>
                <a:gd name="connsiteY9" fmla="*/ 275863 h 1425615"/>
                <a:gd name="connsiteX10" fmla="*/ 407043 w 792865"/>
                <a:gd name="connsiteY10" fmla="*/ 148542 h 1425615"/>
                <a:gd name="connsiteX11" fmla="*/ 244997 w 792865"/>
                <a:gd name="connsiteY11" fmla="*/ 160116 h 1425615"/>
                <a:gd name="connsiteX12" fmla="*/ 129251 w 792865"/>
                <a:gd name="connsiteY12" fmla="*/ 252714 h 1425615"/>
                <a:gd name="connsiteX13" fmla="*/ 59802 w 792865"/>
                <a:gd name="connsiteY13" fmla="*/ 194840 h 1425615"/>
                <a:gd name="connsiteX14" fmla="*/ 48228 w 792865"/>
                <a:gd name="connsiteY14" fmla="*/ 67519 h 142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92865" h="1425615">
                  <a:moveTo>
                    <a:pt x="48228" y="67519"/>
                  </a:moveTo>
                  <a:cubicBezTo>
                    <a:pt x="96456" y="44370"/>
                    <a:pt x="237282" y="0"/>
                    <a:pt x="349170" y="55944"/>
                  </a:cubicBezTo>
                  <a:cubicBezTo>
                    <a:pt x="461059" y="111888"/>
                    <a:pt x="665544" y="239210"/>
                    <a:pt x="719559" y="403185"/>
                  </a:cubicBezTo>
                  <a:cubicBezTo>
                    <a:pt x="773574" y="567160"/>
                    <a:pt x="661686" y="877747"/>
                    <a:pt x="673261" y="1039792"/>
                  </a:cubicBezTo>
                  <a:cubicBezTo>
                    <a:pt x="684836" y="1201838"/>
                    <a:pt x="785149" y="1325301"/>
                    <a:pt x="789007" y="1375458"/>
                  </a:cubicBezTo>
                  <a:cubicBezTo>
                    <a:pt x="792865" y="1425615"/>
                    <a:pt x="725347" y="1406324"/>
                    <a:pt x="696410" y="1340734"/>
                  </a:cubicBezTo>
                  <a:cubicBezTo>
                    <a:pt x="667473" y="1275144"/>
                    <a:pt x="619245" y="1095737"/>
                    <a:pt x="615387" y="981919"/>
                  </a:cubicBezTo>
                  <a:cubicBezTo>
                    <a:pt x="611529" y="868101"/>
                    <a:pt x="665545" y="754284"/>
                    <a:pt x="673261" y="657828"/>
                  </a:cubicBezTo>
                  <a:cubicBezTo>
                    <a:pt x="680978" y="561372"/>
                    <a:pt x="675190" y="466846"/>
                    <a:pt x="661686" y="403185"/>
                  </a:cubicBezTo>
                  <a:cubicBezTo>
                    <a:pt x="648182" y="339524"/>
                    <a:pt x="634678" y="318303"/>
                    <a:pt x="592238" y="275863"/>
                  </a:cubicBezTo>
                  <a:cubicBezTo>
                    <a:pt x="549798" y="233423"/>
                    <a:pt x="464917" y="167833"/>
                    <a:pt x="407043" y="148542"/>
                  </a:cubicBezTo>
                  <a:cubicBezTo>
                    <a:pt x="349170" y="129251"/>
                    <a:pt x="291296" y="142754"/>
                    <a:pt x="244997" y="160116"/>
                  </a:cubicBezTo>
                  <a:cubicBezTo>
                    <a:pt x="198698" y="177478"/>
                    <a:pt x="160117" y="246927"/>
                    <a:pt x="129251" y="252714"/>
                  </a:cubicBezTo>
                  <a:cubicBezTo>
                    <a:pt x="98385" y="258501"/>
                    <a:pt x="69448" y="225706"/>
                    <a:pt x="59802" y="194840"/>
                  </a:cubicBezTo>
                  <a:cubicBezTo>
                    <a:pt x="50156" y="163974"/>
                    <a:pt x="0" y="90668"/>
                    <a:pt x="48228" y="675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 rot="20430582">
              <a:off x="3644280" y="3437384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 rot="19825556">
              <a:off x="5997861" y="342841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 rot="777815">
              <a:off x="1937362" y="2731959"/>
              <a:ext cx="1528823" cy="1005336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3275856" y="836713"/>
            <a:ext cx="2412008" cy="1800200"/>
            <a:chOff x="2309731" y="1763683"/>
            <a:chExt cx="4610246" cy="3963560"/>
          </a:xfrm>
        </p:grpSpPr>
        <p:sp>
          <p:nvSpPr>
            <p:cNvPr id="104" name="Полилиния 103"/>
            <p:cNvSpPr/>
            <p:nvPr/>
          </p:nvSpPr>
          <p:spPr>
            <a:xfrm rot="20887955">
              <a:off x="5198462" y="321969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>
              <a:off x="2996208" y="336537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3212232" y="2429273"/>
              <a:ext cx="3456384" cy="2160240"/>
            </a:xfrm>
            <a:prstGeom prst="roundRect">
              <a:avLst>
                <a:gd name="adj" fmla="val 4319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 rot="16995001">
              <a:off x="2177537" y="1895877"/>
              <a:ext cx="1548000" cy="12836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 rot="20430582">
              <a:off x="3644280" y="3437384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 rot="19825556">
              <a:off x="5997861" y="342841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611560" y="836712"/>
            <a:ext cx="2226715" cy="1275283"/>
            <a:chOff x="2157331" y="1611283"/>
            <a:chExt cx="4358885" cy="2825830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059832" y="2276873"/>
              <a:ext cx="3456384" cy="2160240"/>
            </a:xfrm>
            <a:prstGeom prst="roundRect">
              <a:avLst>
                <a:gd name="adj" fmla="val 4319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 rot="16995001">
              <a:off x="2025137" y="1743477"/>
              <a:ext cx="1548000" cy="12836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5076056" y="3140968"/>
            <a:ext cx="2880320" cy="2448272"/>
            <a:chOff x="1687634" y="884834"/>
            <a:chExt cx="5541856" cy="4870329"/>
          </a:xfrm>
        </p:grpSpPr>
        <p:sp>
          <p:nvSpPr>
            <p:cNvPr id="112" name="Полилиния 111"/>
            <p:cNvSpPr/>
            <p:nvPr/>
          </p:nvSpPr>
          <p:spPr>
            <a:xfrm rot="20887955">
              <a:off x="5046062" y="306729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rot="20887955">
              <a:off x="5012093" y="5033251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4" name="Группа 113"/>
            <p:cNvGrpSpPr/>
            <p:nvPr/>
          </p:nvGrpSpPr>
          <p:grpSpPr>
            <a:xfrm rot="20736744">
              <a:off x="5356691" y="3813089"/>
              <a:ext cx="926717" cy="1216599"/>
              <a:chOff x="5139964" y="3861048"/>
              <a:chExt cx="926717" cy="1216599"/>
            </a:xfrm>
          </p:grpSpPr>
          <p:sp>
            <p:nvSpPr>
              <p:cNvPr id="115" name="Овал 114"/>
              <p:cNvSpPr/>
              <p:nvPr/>
            </p:nvSpPr>
            <p:spPr>
              <a:xfrm>
                <a:off x="5148064" y="3861048"/>
                <a:ext cx="918617" cy="987570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Овал 115"/>
              <p:cNvSpPr/>
              <p:nvPr/>
            </p:nvSpPr>
            <p:spPr>
              <a:xfrm rot="2144918">
                <a:off x="5139964" y="4483464"/>
                <a:ext cx="180000" cy="483705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Овал 116"/>
              <p:cNvSpPr/>
              <p:nvPr/>
            </p:nvSpPr>
            <p:spPr>
              <a:xfrm rot="540000">
                <a:off x="5416464" y="4593942"/>
                <a:ext cx="180000" cy="483705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Овал 117"/>
              <p:cNvSpPr/>
              <p:nvPr/>
            </p:nvSpPr>
            <p:spPr>
              <a:xfrm rot="-660000">
                <a:off x="5685039" y="4588749"/>
                <a:ext cx="180000" cy="483705"/>
              </a:xfrm>
              <a:prstGeom prst="ellipse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9" name="Полилиния 118"/>
            <p:cNvSpPr/>
            <p:nvPr/>
          </p:nvSpPr>
          <p:spPr>
            <a:xfrm>
              <a:off x="2843808" y="321297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олилиния 119"/>
            <p:cNvSpPr/>
            <p:nvPr/>
          </p:nvSpPr>
          <p:spPr>
            <a:xfrm rot="4554226" flipH="1">
              <a:off x="1885634" y="1407441"/>
              <a:ext cx="432000" cy="828000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олилиния 120"/>
            <p:cNvSpPr/>
            <p:nvPr/>
          </p:nvSpPr>
          <p:spPr>
            <a:xfrm rot="4554226" flipH="1">
              <a:off x="2042131" y="1527871"/>
              <a:ext cx="246855" cy="573228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59832" y="2276873"/>
              <a:ext cx="3456384" cy="2160240"/>
            </a:xfrm>
            <a:prstGeom prst="roundRect">
              <a:avLst>
                <a:gd name="adj" fmla="val 4319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 rot="16995001">
              <a:off x="2025137" y="1743477"/>
              <a:ext cx="1548000" cy="12836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олилиния 123"/>
            <p:cNvSpPr/>
            <p:nvPr/>
          </p:nvSpPr>
          <p:spPr>
            <a:xfrm rot="17807283">
              <a:off x="3382760" y="1594208"/>
              <a:ext cx="432000" cy="828000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 rot="17807283">
              <a:off x="3414498" y="1700763"/>
              <a:ext cx="246855" cy="573228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олилиния 125"/>
            <p:cNvSpPr/>
            <p:nvPr/>
          </p:nvSpPr>
          <p:spPr>
            <a:xfrm>
              <a:off x="6178952" y="2502061"/>
              <a:ext cx="792865" cy="1425615"/>
            </a:xfrm>
            <a:custGeom>
              <a:avLst/>
              <a:gdLst>
                <a:gd name="connsiteX0" fmla="*/ 48228 w 792865"/>
                <a:gd name="connsiteY0" fmla="*/ 67519 h 1425615"/>
                <a:gd name="connsiteX1" fmla="*/ 349170 w 792865"/>
                <a:gd name="connsiteY1" fmla="*/ 55944 h 1425615"/>
                <a:gd name="connsiteX2" fmla="*/ 719559 w 792865"/>
                <a:gd name="connsiteY2" fmla="*/ 403185 h 1425615"/>
                <a:gd name="connsiteX3" fmla="*/ 673261 w 792865"/>
                <a:gd name="connsiteY3" fmla="*/ 1039792 h 1425615"/>
                <a:gd name="connsiteX4" fmla="*/ 789007 w 792865"/>
                <a:gd name="connsiteY4" fmla="*/ 1375458 h 1425615"/>
                <a:gd name="connsiteX5" fmla="*/ 696410 w 792865"/>
                <a:gd name="connsiteY5" fmla="*/ 1340734 h 1425615"/>
                <a:gd name="connsiteX6" fmla="*/ 615387 w 792865"/>
                <a:gd name="connsiteY6" fmla="*/ 981919 h 1425615"/>
                <a:gd name="connsiteX7" fmla="*/ 673261 w 792865"/>
                <a:gd name="connsiteY7" fmla="*/ 657828 h 1425615"/>
                <a:gd name="connsiteX8" fmla="*/ 661686 w 792865"/>
                <a:gd name="connsiteY8" fmla="*/ 403185 h 1425615"/>
                <a:gd name="connsiteX9" fmla="*/ 592238 w 792865"/>
                <a:gd name="connsiteY9" fmla="*/ 275863 h 1425615"/>
                <a:gd name="connsiteX10" fmla="*/ 407043 w 792865"/>
                <a:gd name="connsiteY10" fmla="*/ 148542 h 1425615"/>
                <a:gd name="connsiteX11" fmla="*/ 244997 w 792865"/>
                <a:gd name="connsiteY11" fmla="*/ 160116 h 1425615"/>
                <a:gd name="connsiteX12" fmla="*/ 129251 w 792865"/>
                <a:gd name="connsiteY12" fmla="*/ 252714 h 1425615"/>
                <a:gd name="connsiteX13" fmla="*/ 59802 w 792865"/>
                <a:gd name="connsiteY13" fmla="*/ 194840 h 1425615"/>
                <a:gd name="connsiteX14" fmla="*/ 48228 w 792865"/>
                <a:gd name="connsiteY14" fmla="*/ 67519 h 142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92865" h="1425615">
                  <a:moveTo>
                    <a:pt x="48228" y="67519"/>
                  </a:moveTo>
                  <a:cubicBezTo>
                    <a:pt x="96456" y="44370"/>
                    <a:pt x="237282" y="0"/>
                    <a:pt x="349170" y="55944"/>
                  </a:cubicBezTo>
                  <a:cubicBezTo>
                    <a:pt x="461059" y="111888"/>
                    <a:pt x="665544" y="239210"/>
                    <a:pt x="719559" y="403185"/>
                  </a:cubicBezTo>
                  <a:cubicBezTo>
                    <a:pt x="773574" y="567160"/>
                    <a:pt x="661686" y="877747"/>
                    <a:pt x="673261" y="1039792"/>
                  </a:cubicBezTo>
                  <a:cubicBezTo>
                    <a:pt x="684836" y="1201838"/>
                    <a:pt x="785149" y="1325301"/>
                    <a:pt x="789007" y="1375458"/>
                  </a:cubicBezTo>
                  <a:cubicBezTo>
                    <a:pt x="792865" y="1425615"/>
                    <a:pt x="725347" y="1406324"/>
                    <a:pt x="696410" y="1340734"/>
                  </a:cubicBezTo>
                  <a:cubicBezTo>
                    <a:pt x="667473" y="1275144"/>
                    <a:pt x="619245" y="1095737"/>
                    <a:pt x="615387" y="981919"/>
                  </a:cubicBezTo>
                  <a:cubicBezTo>
                    <a:pt x="611529" y="868101"/>
                    <a:pt x="665545" y="754284"/>
                    <a:pt x="673261" y="657828"/>
                  </a:cubicBezTo>
                  <a:cubicBezTo>
                    <a:pt x="680978" y="561372"/>
                    <a:pt x="675190" y="466846"/>
                    <a:pt x="661686" y="403185"/>
                  </a:cubicBezTo>
                  <a:cubicBezTo>
                    <a:pt x="648182" y="339524"/>
                    <a:pt x="634678" y="318303"/>
                    <a:pt x="592238" y="275863"/>
                  </a:cubicBezTo>
                  <a:cubicBezTo>
                    <a:pt x="549798" y="233423"/>
                    <a:pt x="464917" y="167833"/>
                    <a:pt x="407043" y="148542"/>
                  </a:cubicBezTo>
                  <a:cubicBezTo>
                    <a:pt x="349170" y="129251"/>
                    <a:pt x="291296" y="142754"/>
                    <a:pt x="244997" y="160116"/>
                  </a:cubicBezTo>
                  <a:cubicBezTo>
                    <a:pt x="198698" y="177478"/>
                    <a:pt x="160117" y="246927"/>
                    <a:pt x="129251" y="252714"/>
                  </a:cubicBezTo>
                  <a:cubicBezTo>
                    <a:pt x="98385" y="258501"/>
                    <a:pt x="69448" y="225706"/>
                    <a:pt x="59802" y="194840"/>
                  </a:cubicBezTo>
                  <a:cubicBezTo>
                    <a:pt x="50156" y="163974"/>
                    <a:pt x="0" y="90668"/>
                    <a:pt x="48228" y="675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 rot="8781625">
              <a:off x="6880621" y="3687969"/>
              <a:ext cx="348869" cy="641168"/>
            </a:xfrm>
            <a:custGeom>
              <a:avLst/>
              <a:gdLst>
                <a:gd name="connsiteX0" fmla="*/ 200627 w 378105"/>
                <a:gd name="connsiteY0" fmla="*/ 11575 h 763930"/>
                <a:gd name="connsiteX1" fmla="*/ 3858 w 378105"/>
                <a:gd name="connsiteY1" fmla="*/ 474563 h 763930"/>
                <a:gd name="connsiteX2" fmla="*/ 177478 w 378105"/>
                <a:gd name="connsiteY2" fmla="*/ 752355 h 763930"/>
                <a:gd name="connsiteX3" fmla="*/ 374247 w 378105"/>
                <a:gd name="connsiteY3" fmla="*/ 544011 h 763930"/>
                <a:gd name="connsiteX4" fmla="*/ 200627 w 378105"/>
                <a:gd name="connsiteY4" fmla="*/ 11575 h 7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105" h="763930">
                  <a:moveTo>
                    <a:pt x="200627" y="11575"/>
                  </a:moveTo>
                  <a:cubicBezTo>
                    <a:pt x="138896" y="0"/>
                    <a:pt x="7716" y="351100"/>
                    <a:pt x="3858" y="474563"/>
                  </a:cubicBezTo>
                  <a:cubicBezTo>
                    <a:pt x="0" y="598026"/>
                    <a:pt x="115747" y="740780"/>
                    <a:pt x="177478" y="752355"/>
                  </a:cubicBezTo>
                  <a:cubicBezTo>
                    <a:pt x="239209" y="763930"/>
                    <a:pt x="370389" y="661687"/>
                    <a:pt x="374247" y="544011"/>
                  </a:cubicBezTo>
                  <a:cubicBezTo>
                    <a:pt x="378105" y="426335"/>
                    <a:pt x="262358" y="23150"/>
                    <a:pt x="200627" y="11575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 rot="1041468">
              <a:off x="2241172" y="884834"/>
              <a:ext cx="453342" cy="856527"/>
            </a:xfrm>
            <a:custGeom>
              <a:avLst/>
              <a:gdLst>
                <a:gd name="connsiteX0" fmla="*/ 185195 w 453342"/>
                <a:gd name="connsiteY0" fmla="*/ 48228 h 856527"/>
                <a:gd name="connsiteX1" fmla="*/ 23149 w 453342"/>
                <a:gd name="connsiteY1" fmla="*/ 383894 h 856527"/>
                <a:gd name="connsiteX2" fmla="*/ 46299 w 453342"/>
                <a:gd name="connsiteY2" fmla="*/ 673261 h 856527"/>
                <a:gd name="connsiteX3" fmla="*/ 196770 w 453342"/>
                <a:gd name="connsiteY3" fmla="*/ 823732 h 856527"/>
                <a:gd name="connsiteX4" fmla="*/ 416689 w 453342"/>
                <a:gd name="connsiteY4" fmla="*/ 823732 h 856527"/>
                <a:gd name="connsiteX5" fmla="*/ 416689 w 453342"/>
                <a:gd name="connsiteY5" fmla="*/ 626962 h 856527"/>
                <a:gd name="connsiteX6" fmla="*/ 208344 w 453342"/>
                <a:gd name="connsiteY6" fmla="*/ 511215 h 856527"/>
                <a:gd name="connsiteX7" fmla="*/ 173620 w 453342"/>
                <a:gd name="connsiteY7" fmla="*/ 279722 h 856527"/>
                <a:gd name="connsiteX8" fmla="*/ 219919 w 453342"/>
                <a:gd name="connsiteY8" fmla="*/ 94527 h 856527"/>
                <a:gd name="connsiteX9" fmla="*/ 185195 w 453342"/>
                <a:gd name="connsiteY9" fmla="*/ 48228 h 85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42" h="856527">
                  <a:moveTo>
                    <a:pt x="185195" y="48228"/>
                  </a:moveTo>
                  <a:cubicBezTo>
                    <a:pt x="152400" y="96456"/>
                    <a:pt x="46298" y="279722"/>
                    <a:pt x="23149" y="383894"/>
                  </a:cubicBezTo>
                  <a:cubicBezTo>
                    <a:pt x="0" y="488066"/>
                    <a:pt x="17362" y="599955"/>
                    <a:pt x="46299" y="673261"/>
                  </a:cubicBezTo>
                  <a:cubicBezTo>
                    <a:pt x="75236" y="746567"/>
                    <a:pt x="135038" y="798654"/>
                    <a:pt x="196770" y="823732"/>
                  </a:cubicBezTo>
                  <a:cubicBezTo>
                    <a:pt x="258502" y="848811"/>
                    <a:pt x="380036" y="856527"/>
                    <a:pt x="416689" y="823732"/>
                  </a:cubicBezTo>
                  <a:cubicBezTo>
                    <a:pt x="453342" y="790937"/>
                    <a:pt x="451413" y="679048"/>
                    <a:pt x="416689" y="626962"/>
                  </a:cubicBezTo>
                  <a:cubicBezTo>
                    <a:pt x="381965" y="574876"/>
                    <a:pt x="248856" y="569088"/>
                    <a:pt x="208344" y="511215"/>
                  </a:cubicBezTo>
                  <a:cubicBezTo>
                    <a:pt x="167832" y="453342"/>
                    <a:pt x="171691" y="349170"/>
                    <a:pt x="173620" y="279722"/>
                  </a:cubicBezTo>
                  <a:cubicBezTo>
                    <a:pt x="175549" y="210274"/>
                    <a:pt x="219919" y="133109"/>
                    <a:pt x="219919" y="94527"/>
                  </a:cubicBezTo>
                  <a:cubicBezTo>
                    <a:pt x="219919" y="55945"/>
                    <a:pt x="217990" y="0"/>
                    <a:pt x="185195" y="482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 rot="20558532" flipH="1">
              <a:off x="3033260" y="956842"/>
              <a:ext cx="453342" cy="856527"/>
            </a:xfrm>
            <a:custGeom>
              <a:avLst/>
              <a:gdLst>
                <a:gd name="connsiteX0" fmla="*/ 185195 w 453342"/>
                <a:gd name="connsiteY0" fmla="*/ 48228 h 856527"/>
                <a:gd name="connsiteX1" fmla="*/ 23149 w 453342"/>
                <a:gd name="connsiteY1" fmla="*/ 383894 h 856527"/>
                <a:gd name="connsiteX2" fmla="*/ 46299 w 453342"/>
                <a:gd name="connsiteY2" fmla="*/ 673261 h 856527"/>
                <a:gd name="connsiteX3" fmla="*/ 196770 w 453342"/>
                <a:gd name="connsiteY3" fmla="*/ 823732 h 856527"/>
                <a:gd name="connsiteX4" fmla="*/ 416689 w 453342"/>
                <a:gd name="connsiteY4" fmla="*/ 823732 h 856527"/>
                <a:gd name="connsiteX5" fmla="*/ 416689 w 453342"/>
                <a:gd name="connsiteY5" fmla="*/ 626962 h 856527"/>
                <a:gd name="connsiteX6" fmla="*/ 208344 w 453342"/>
                <a:gd name="connsiteY6" fmla="*/ 511215 h 856527"/>
                <a:gd name="connsiteX7" fmla="*/ 173620 w 453342"/>
                <a:gd name="connsiteY7" fmla="*/ 279722 h 856527"/>
                <a:gd name="connsiteX8" fmla="*/ 219919 w 453342"/>
                <a:gd name="connsiteY8" fmla="*/ 94527 h 856527"/>
                <a:gd name="connsiteX9" fmla="*/ 185195 w 453342"/>
                <a:gd name="connsiteY9" fmla="*/ 48228 h 85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42" h="856527">
                  <a:moveTo>
                    <a:pt x="185195" y="48228"/>
                  </a:moveTo>
                  <a:cubicBezTo>
                    <a:pt x="152400" y="96456"/>
                    <a:pt x="46298" y="279722"/>
                    <a:pt x="23149" y="383894"/>
                  </a:cubicBezTo>
                  <a:cubicBezTo>
                    <a:pt x="0" y="488066"/>
                    <a:pt x="17362" y="599955"/>
                    <a:pt x="46299" y="673261"/>
                  </a:cubicBezTo>
                  <a:cubicBezTo>
                    <a:pt x="75236" y="746567"/>
                    <a:pt x="135038" y="798654"/>
                    <a:pt x="196770" y="823732"/>
                  </a:cubicBezTo>
                  <a:cubicBezTo>
                    <a:pt x="258502" y="848811"/>
                    <a:pt x="380036" y="856527"/>
                    <a:pt x="416689" y="823732"/>
                  </a:cubicBezTo>
                  <a:cubicBezTo>
                    <a:pt x="453342" y="790937"/>
                    <a:pt x="451413" y="679048"/>
                    <a:pt x="416689" y="626962"/>
                  </a:cubicBezTo>
                  <a:cubicBezTo>
                    <a:pt x="381965" y="574876"/>
                    <a:pt x="248856" y="569088"/>
                    <a:pt x="208344" y="511215"/>
                  </a:cubicBezTo>
                  <a:cubicBezTo>
                    <a:pt x="167832" y="453342"/>
                    <a:pt x="171691" y="349170"/>
                    <a:pt x="173620" y="279722"/>
                  </a:cubicBezTo>
                  <a:cubicBezTo>
                    <a:pt x="175549" y="210274"/>
                    <a:pt x="219919" y="133109"/>
                    <a:pt x="219919" y="94527"/>
                  </a:cubicBezTo>
                  <a:cubicBezTo>
                    <a:pt x="219919" y="55945"/>
                    <a:pt x="217990" y="0"/>
                    <a:pt x="185195" y="482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2577298" y="5132705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 rot="20430582">
              <a:off x="3491880" y="3284984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3605037" y="5226620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 rot="19825556">
              <a:off x="5845461" y="3276016"/>
              <a:ext cx="922116" cy="2289859"/>
            </a:xfrm>
            <a:custGeom>
              <a:avLst/>
              <a:gdLst>
                <a:gd name="connsiteX0" fmla="*/ 466845 w 922116"/>
                <a:gd name="connsiteY0" fmla="*/ 214132 h 2289859"/>
                <a:gd name="connsiteX1" fmla="*/ 327949 w 922116"/>
                <a:gd name="connsiteY1" fmla="*/ 1302153 h 2289859"/>
                <a:gd name="connsiteX2" fmla="*/ 3858 w 922116"/>
                <a:gd name="connsiteY2" fmla="*/ 2054507 h 2289859"/>
                <a:gd name="connsiteX3" fmla="*/ 304799 w 922116"/>
                <a:gd name="connsiteY3" fmla="*/ 2251277 h 2289859"/>
                <a:gd name="connsiteX4" fmla="*/ 594166 w 922116"/>
                <a:gd name="connsiteY4" fmla="*/ 1823013 h 2289859"/>
                <a:gd name="connsiteX5" fmla="*/ 814085 w 922116"/>
                <a:gd name="connsiteY5" fmla="*/ 1047510 h 2289859"/>
                <a:gd name="connsiteX6" fmla="*/ 883534 w 922116"/>
                <a:gd name="connsiteY6" fmla="*/ 190983 h 2289859"/>
                <a:gd name="connsiteX7" fmla="*/ 582592 w 922116"/>
                <a:gd name="connsiteY7" fmla="*/ 17363 h 2289859"/>
                <a:gd name="connsiteX8" fmla="*/ 466845 w 922116"/>
                <a:gd name="connsiteY8" fmla="*/ 214132 h 228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2116" h="2289859">
                  <a:moveTo>
                    <a:pt x="466845" y="214132"/>
                  </a:moveTo>
                  <a:cubicBezTo>
                    <a:pt x="424405" y="428264"/>
                    <a:pt x="405113" y="995424"/>
                    <a:pt x="327949" y="1302153"/>
                  </a:cubicBezTo>
                  <a:cubicBezTo>
                    <a:pt x="250785" y="1608882"/>
                    <a:pt x="7716" y="1896320"/>
                    <a:pt x="3858" y="2054507"/>
                  </a:cubicBezTo>
                  <a:cubicBezTo>
                    <a:pt x="0" y="2212694"/>
                    <a:pt x="206414" y="2289859"/>
                    <a:pt x="304799" y="2251277"/>
                  </a:cubicBezTo>
                  <a:cubicBezTo>
                    <a:pt x="403184" y="2212695"/>
                    <a:pt x="509285" y="2023641"/>
                    <a:pt x="594166" y="1823013"/>
                  </a:cubicBezTo>
                  <a:cubicBezTo>
                    <a:pt x="679047" y="1622385"/>
                    <a:pt x="765857" y="1319515"/>
                    <a:pt x="814085" y="1047510"/>
                  </a:cubicBezTo>
                  <a:cubicBezTo>
                    <a:pt x="862313" y="775505"/>
                    <a:pt x="922116" y="362674"/>
                    <a:pt x="883534" y="190983"/>
                  </a:cubicBezTo>
                  <a:cubicBezTo>
                    <a:pt x="844952" y="19292"/>
                    <a:pt x="652040" y="17363"/>
                    <a:pt x="582592" y="17363"/>
                  </a:cubicBezTo>
                  <a:cubicBezTo>
                    <a:pt x="513144" y="17363"/>
                    <a:pt x="509285" y="0"/>
                    <a:pt x="466845" y="214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 rot="20994974">
              <a:off x="6172325" y="5163905"/>
              <a:ext cx="684425" cy="528543"/>
            </a:xfrm>
            <a:custGeom>
              <a:avLst/>
              <a:gdLst>
                <a:gd name="connsiteX0" fmla="*/ 466845 w 779362"/>
                <a:gd name="connsiteY0" fmla="*/ 23149 h 590308"/>
                <a:gd name="connsiteX1" fmla="*/ 374248 w 779362"/>
                <a:gd name="connsiteY1" fmla="*/ 23149 h 590308"/>
                <a:gd name="connsiteX2" fmla="*/ 154329 w 779362"/>
                <a:gd name="connsiteY2" fmla="*/ 162045 h 590308"/>
                <a:gd name="connsiteX3" fmla="*/ 15433 w 779362"/>
                <a:gd name="connsiteY3" fmla="*/ 462987 h 590308"/>
                <a:gd name="connsiteX4" fmla="*/ 246926 w 779362"/>
                <a:gd name="connsiteY4" fmla="*/ 520860 h 590308"/>
                <a:gd name="connsiteX5" fmla="*/ 327949 w 779362"/>
                <a:gd name="connsiteY5" fmla="*/ 416688 h 590308"/>
                <a:gd name="connsiteX6" fmla="*/ 327949 w 779362"/>
                <a:gd name="connsiteY6" fmla="*/ 532435 h 590308"/>
                <a:gd name="connsiteX7" fmla="*/ 605742 w 779362"/>
                <a:gd name="connsiteY7" fmla="*/ 567159 h 590308"/>
                <a:gd name="connsiteX8" fmla="*/ 733063 w 779362"/>
                <a:gd name="connsiteY8" fmla="*/ 393539 h 590308"/>
                <a:gd name="connsiteX9" fmla="*/ 733063 w 779362"/>
                <a:gd name="connsiteY9" fmla="*/ 138896 h 590308"/>
                <a:gd name="connsiteX10" fmla="*/ 466845 w 779362"/>
                <a:gd name="connsiteY10" fmla="*/ 23149 h 59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362" h="590308">
                  <a:moveTo>
                    <a:pt x="466845" y="23149"/>
                  </a:moveTo>
                  <a:cubicBezTo>
                    <a:pt x="407043" y="3858"/>
                    <a:pt x="426334" y="0"/>
                    <a:pt x="374248" y="23149"/>
                  </a:cubicBezTo>
                  <a:cubicBezTo>
                    <a:pt x="322162" y="46298"/>
                    <a:pt x="214132" y="88739"/>
                    <a:pt x="154329" y="162045"/>
                  </a:cubicBezTo>
                  <a:cubicBezTo>
                    <a:pt x="94527" y="235351"/>
                    <a:pt x="0" y="403185"/>
                    <a:pt x="15433" y="462987"/>
                  </a:cubicBezTo>
                  <a:cubicBezTo>
                    <a:pt x="30866" y="522789"/>
                    <a:pt x="194840" y="528577"/>
                    <a:pt x="246926" y="520860"/>
                  </a:cubicBezTo>
                  <a:cubicBezTo>
                    <a:pt x="299012" y="513144"/>
                    <a:pt x="314445" y="414759"/>
                    <a:pt x="327949" y="416688"/>
                  </a:cubicBezTo>
                  <a:cubicBezTo>
                    <a:pt x="341453" y="418617"/>
                    <a:pt x="281650" y="507357"/>
                    <a:pt x="327949" y="532435"/>
                  </a:cubicBezTo>
                  <a:cubicBezTo>
                    <a:pt x="374248" y="557513"/>
                    <a:pt x="538223" y="590308"/>
                    <a:pt x="605742" y="567159"/>
                  </a:cubicBezTo>
                  <a:cubicBezTo>
                    <a:pt x="673261" y="544010"/>
                    <a:pt x="711843" y="464916"/>
                    <a:pt x="733063" y="393539"/>
                  </a:cubicBezTo>
                  <a:cubicBezTo>
                    <a:pt x="754283" y="322162"/>
                    <a:pt x="779362" y="200628"/>
                    <a:pt x="733063" y="138896"/>
                  </a:cubicBezTo>
                  <a:cubicBezTo>
                    <a:pt x="686764" y="77164"/>
                    <a:pt x="526647" y="42440"/>
                    <a:pt x="466845" y="2314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Выноска-облако 134"/>
            <p:cNvSpPr/>
            <p:nvPr/>
          </p:nvSpPr>
          <p:spPr>
            <a:xfrm rot="904108">
              <a:off x="2390415" y="1516431"/>
              <a:ext cx="864096" cy="504056"/>
            </a:xfrm>
            <a:prstGeom prst="cloudCallout">
              <a:avLst>
                <a:gd name="adj1" fmla="val -6098"/>
                <a:gd name="adj2" fmla="val 2575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2938042" y="2419108"/>
              <a:ext cx="642394" cy="1485417"/>
            </a:xfrm>
            <a:custGeom>
              <a:avLst/>
              <a:gdLst>
                <a:gd name="connsiteX0" fmla="*/ 522789 w 642394"/>
                <a:gd name="connsiteY0" fmla="*/ 0 h 1485417"/>
                <a:gd name="connsiteX1" fmla="*/ 626961 w 642394"/>
                <a:gd name="connsiteY1" fmla="*/ 486136 h 1485417"/>
                <a:gd name="connsiteX2" fmla="*/ 430192 w 642394"/>
                <a:gd name="connsiteY2" fmla="*/ 1041721 h 1485417"/>
                <a:gd name="connsiteX3" fmla="*/ 175549 w 642394"/>
                <a:gd name="connsiteY3" fmla="*/ 1446835 h 1485417"/>
                <a:gd name="connsiteX4" fmla="*/ 25078 w 642394"/>
                <a:gd name="connsiteY4" fmla="*/ 1273215 h 1485417"/>
                <a:gd name="connsiteX5" fmla="*/ 25078 w 642394"/>
                <a:gd name="connsiteY5" fmla="*/ 1064870 h 1485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394" h="1485417">
                  <a:moveTo>
                    <a:pt x="522789" y="0"/>
                  </a:moveTo>
                  <a:cubicBezTo>
                    <a:pt x="582591" y="156258"/>
                    <a:pt x="642394" y="312516"/>
                    <a:pt x="626961" y="486136"/>
                  </a:cubicBezTo>
                  <a:cubicBezTo>
                    <a:pt x="611528" y="659756"/>
                    <a:pt x="505427" y="881605"/>
                    <a:pt x="430192" y="1041721"/>
                  </a:cubicBezTo>
                  <a:cubicBezTo>
                    <a:pt x="354957" y="1201838"/>
                    <a:pt x="243068" y="1408253"/>
                    <a:pt x="175549" y="1446835"/>
                  </a:cubicBezTo>
                  <a:cubicBezTo>
                    <a:pt x="108030" y="1485417"/>
                    <a:pt x="50157" y="1336876"/>
                    <a:pt x="25078" y="1273215"/>
                  </a:cubicBezTo>
                  <a:cubicBezTo>
                    <a:pt x="0" y="1209554"/>
                    <a:pt x="12539" y="1137212"/>
                    <a:pt x="25078" y="1064870"/>
                  </a:cubicBezTo>
                </a:path>
              </a:pathLst>
            </a:custGeom>
            <a:noFill/>
            <a:ln w="7620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2258727" y="2275573"/>
              <a:ext cx="288000" cy="288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2339752" y="234888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2762783" y="2347581"/>
              <a:ext cx="288000" cy="288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Овал 139"/>
            <p:cNvSpPr/>
            <p:nvPr/>
          </p:nvSpPr>
          <p:spPr>
            <a:xfrm>
              <a:off x="2843808" y="2420888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 rot="777815">
              <a:off x="1784962" y="2579559"/>
              <a:ext cx="1528823" cy="1005336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rot="7823176">
              <a:off x="2843002" y="2932927"/>
              <a:ext cx="136545" cy="250067"/>
            </a:xfrm>
            <a:custGeom>
              <a:avLst/>
              <a:gdLst>
                <a:gd name="connsiteX0" fmla="*/ 185195 w 453342"/>
                <a:gd name="connsiteY0" fmla="*/ 48228 h 856527"/>
                <a:gd name="connsiteX1" fmla="*/ 23149 w 453342"/>
                <a:gd name="connsiteY1" fmla="*/ 383894 h 856527"/>
                <a:gd name="connsiteX2" fmla="*/ 46299 w 453342"/>
                <a:gd name="connsiteY2" fmla="*/ 673261 h 856527"/>
                <a:gd name="connsiteX3" fmla="*/ 196770 w 453342"/>
                <a:gd name="connsiteY3" fmla="*/ 823732 h 856527"/>
                <a:gd name="connsiteX4" fmla="*/ 416689 w 453342"/>
                <a:gd name="connsiteY4" fmla="*/ 823732 h 856527"/>
                <a:gd name="connsiteX5" fmla="*/ 416689 w 453342"/>
                <a:gd name="connsiteY5" fmla="*/ 626962 h 856527"/>
                <a:gd name="connsiteX6" fmla="*/ 208344 w 453342"/>
                <a:gd name="connsiteY6" fmla="*/ 511215 h 856527"/>
                <a:gd name="connsiteX7" fmla="*/ 173620 w 453342"/>
                <a:gd name="connsiteY7" fmla="*/ 279722 h 856527"/>
                <a:gd name="connsiteX8" fmla="*/ 219919 w 453342"/>
                <a:gd name="connsiteY8" fmla="*/ 94527 h 856527"/>
                <a:gd name="connsiteX9" fmla="*/ 185195 w 453342"/>
                <a:gd name="connsiteY9" fmla="*/ 48228 h 85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42" h="856527">
                  <a:moveTo>
                    <a:pt x="185195" y="48228"/>
                  </a:moveTo>
                  <a:cubicBezTo>
                    <a:pt x="152400" y="96456"/>
                    <a:pt x="46298" y="279722"/>
                    <a:pt x="23149" y="383894"/>
                  </a:cubicBezTo>
                  <a:cubicBezTo>
                    <a:pt x="0" y="488066"/>
                    <a:pt x="17362" y="599955"/>
                    <a:pt x="46299" y="673261"/>
                  </a:cubicBezTo>
                  <a:cubicBezTo>
                    <a:pt x="75236" y="746567"/>
                    <a:pt x="135038" y="798654"/>
                    <a:pt x="196770" y="823732"/>
                  </a:cubicBezTo>
                  <a:cubicBezTo>
                    <a:pt x="258502" y="848811"/>
                    <a:pt x="380036" y="856527"/>
                    <a:pt x="416689" y="823732"/>
                  </a:cubicBezTo>
                  <a:cubicBezTo>
                    <a:pt x="453342" y="790937"/>
                    <a:pt x="451413" y="679048"/>
                    <a:pt x="416689" y="626962"/>
                  </a:cubicBezTo>
                  <a:cubicBezTo>
                    <a:pt x="381965" y="574876"/>
                    <a:pt x="248856" y="569088"/>
                    <a:pt x="208344" y="511215"/>
                  </a:cubicBezTo>
                  <a:cubicBezTo>
                    <a:pt x="167832" y="453342"/>
                    <a:pt x="171691" y="349170"/>
                    <a:pt x="173620" y="279722"/>
                  </a:cubicBezTo>
                  <a:cubicBezTo>
                    <a:pt x="175549" y="210274"/>
                    <a:pt x="219919" y="133109"/>
                    <a:pt x="219919" y="94527"/>
                  </a:cubicBezTo>
                  <a:cubicBezTo>
                    <a:pt x="219919" y="55945"/>
                    <a:pt x="217990" y="0"/>
                    <a:pt x="185195" y="482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rot="13776824" flipH="1">
              <a:off x="2013631" y="2803045"/>
              <a:ext cx="136545" cy="250067"/>
            </a:xfrm>
            <a:custGeom>
              <a:avLst/>
              <a:gdLst>
                <a:gd name="connsiteX0" fmla="*/ 185195 w 453342"/>
                <a:gd name="connsiteY0" fmla="*/ 48228 h 856527"/>
                <a:gd name="connsiteX1" fmla="*/ 23149 w 453342"/>
                <a:gd name="connsiteY1" fmla="*/ 383894 h 856527"/>
                <a:gd name="connsiteX2" fmla="*/ 46299 w 453342"/>
                <a:gd name="connsiteY2" fmla="*/ 673261 h 856527"/>
                <a:gd name="connsiteX3" fmla="*/ 196770 w 453342"/>
                <a:gd name="connsiteY3" fmla="*/ 823732 h 856527"/>
                <a:gd name="connsiteX4" fmla="*/ 416689 w 453342"/>
                <a:gd name="connsiteY4" fmla="*/ 823732 h 856527"/>
                <a:gd name="connsiteX5" fmla="*/ 416689 w 453342"/>
                <a:gd name="connsiteY5" fmla="*/ 626962 h 856527"/>
                <a:gd name="connsiteX6" fmla="*/ 208344 w 453342"/>
                <a:gd name="connsiteY6" fmla="*/ 511215 h 856527"/>
                <a:gd name="connsiteX7" fmla="*/ 173620 w 453342"/>
                <a:gd name="connsiteY7" fmla="*/ 279722 h 856527"/>
                <a:gd name="connsiteX8" fmla="*/ 219919 w 453342"/>
                <a:gd name="connsiteY8" fmla="*/ 94527 h 856527"/>
                <a:gd name="connsiteX9" fmla="*/ 185195 w 453342"/>
                <a:gd name="connsiteY9" fmla="*/ 48228 h 85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42" h="856527">
                  <a:moveTo>
                    <a:pt x="185195" y="48228"/>
                  </a:moveTo>
                  <a:cubicBezTo>
                    <a:pt x="152400" y="96456"/>
                    <a:pt x="46298" y="279722"/>
                    <a:pt x="23149" y="383894"/>
                  </a:cubicBezTo>
                  <a:cubicBezTo>
                    <a:pt x="0" y="488066"/>
                    <a:pt x="17362" y="599955"/>
                    <a:pt x="46299" y="673261"/>
                  </a:cubicBezTo>
                  <a:cubicBezTo>
                    <a:pt x="75236" y="746567"/>
                    <a:pt x="135038" y="798654"/>
                    <a:pt x="196770" y="823732"/>
                  </a:cubicBezTo>
                  <a:cubicBezTo>
                    <a:pt x="258502" y="848811"/>
                    <a:pt x="380036" y="856527"/>
                    <a:pt x="416689" y="823732"/>
                  </a:cubicBezTo>
                  <a:cubicBezTo>
                    <a:pt x="453342" y="790937"/>
                    <a:pt x="451413" y="679048"/>
                    <a:pt x="416689" y="626962"/>
                  </a:cubicBezTo>
                  <a:cubicBezTo>
                    <a:pt x="381965" y="574876"/>
                    <a:pt x="248856" y="569088"/>
                    <a:pt x="208344" y="511215"/>
                  </a:cubicBezTo>
                  <a:cubicBezTo>
                    <a:pt x="167832" y="453342"/>
                    <a:pt x="171691" y="349170"/>
                    <a:pt x="173620" y="279722"/>
                  </a:cubicBezTo>
                  <a:cubicBezTo>
                    <a:pt x="175549" y="210274"/>
                    <a:pt x="219919" y="133109"/>
                    <a:pt x="219919" y="94527"/>
                  </a:cubicBezTo>
                  <a:cubicBezTo>
                    <a:pt x="219919" y="55945"/>
                    <a:pt x="217990" y="0"/>
                    <a:pt x="185195" y="482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Месяц 143"/>
            <p:cNvSpPr/>
            <p:nvPr/>
          </p:nvSpPr>
          <p:spPr>
            <a:xfrm rot="16426210">
              <a:off x="2370483" y="3067903"/>
              <a:ext cx="226571" cy="706712"/>
            </a:xfrm>
            <a:prstGeom prst="mo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Месяц 144"/>
            <p:cNvSpPr/>
            <p:nvPr/>
          </p:nvSpPr>
          <p:spPr>
            <a:xfrm rot="6477890">
              <a:off x="2754760" y="3865904"/>
              <a:ext cx="521000" cy="494344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>
              <a:off x="3707904" y="3068960"/>
              <a:ext cx="1138178" cy="864096"/>
            </a:xfrm>
            <a:custGeom>
              <a:avLst/>
              <a:gdLst>
                <a:gd name="connsiteX0" fmla="*/ 266218 w 1138178"/>
                <a:gd name="connsiteY0" fmla="*/ 559443 h 775504"/>
                <a:gd name="connsiteX1" fmla="*/ 11575 w 1138178"/>
                <a:gd name="connsiteY1" fmla="*/ 339524 h 775504"/>
                <a:gd name="connsiteX2" fmla="*/ 196770 w 1138178"/>
                <a:gd name="connsiteY2" fmla="*/ 15433 h 775504"/>
                <a:gd name="connsiteX3" fmla="*/ 497712 w 1138178"/>
                <a:gd name="connsiteY3" fmla="*/ 246927 h 775504"/>
                <a:gd name="connsiteX4" fmla="*/ 879676 w 1138178"/>
                <a:gd name="connsiteY4" fmla="*/ 281651 h 775504"/>
                <a:gd name="connsiteX5" fmla="*/ 1111170 w 1138178"/>
                <a:gd name="connsiteY5" fmla="*/ 582593 h 775504"/>
                <a:gd name="connsiteX6" fmla="*/ 717631 w 1138178"/>
                <a:gd name="connsiteY6" fmla="*/ 756213 h 775504"/>
                <a:gd name="connsiteX7" fmla="*/ 451413 w 1138178"/>
                <a:gd name="connsiteY7" fmla="*/ 698340 h 775504"/>
                <a:gd name="connsiteX8" fmla="*/ 266218 w 1138178"/>
                <a:gd name="connsiteY8" fmla="*/ 559443 h 77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8178" h="775504">
                  <a:moveTo>
                    <a:pt x="266218" y="559443"/>
                  </a:moveTo>
                  <a:cubicBezTo>
                    <a:pt x="192912" y="499640"/>
                    <a:pt x="23150" y="430192"/>
                    <a:pt x="11575" y="339524"/>
                  </a:cubicBezTo>
                  <a:cubicBezTo>
                    <a:pt x="0" y="248856"/>
                    <a:pt x="115747" y="30866"/>
                    <a:pt x="196770" y="15433"/>
                  </a:cubicBezTo>
                  <a:cubicBezTo>
                    <a:pt x="277793" y="0"/>
                    <a:pt x="383894" y="202557"/>
                    <a:pt x="497712" y="246927"/>
                  </a:cubicBezTo>
                  <a:cubicBezTo>
                    <a:pt x="611530" y="291297"/>
                    <a:pt x="777433" y="225707"/>
                    <a:pt x="879676" y="281651"/>
                  </a:cubicBezTo>
                  <a:cubicBezTo>
                    <a:pt x="981919" y="337595"/>
                    <a:pt x="1138178" y="503499"/>
                    <a:pt x="1111170" y="582593"/>
                  </a:cubicBezTo>
                  <a:cubicBezTo>
                    <a:pt x="1084163" y="661687"/>
                    <a:pt x="827590" y="736922"/>
                    <a:pt x="717631" y="756213"/>
                  </a:cubicBezTo>
                  <a:cubicBezTo>
                    <a:pt x="607672" y="775504"/>
                    <a:pt x="528578" y="731135"/>
                    <a:pt x="451413" y="698340"/>
                  </a:cubicBezTo>
                  <a:cubicBezTo>
                    <a:pt x="374248" y="665545"/>
                    <a:pt x="339524" y="619246"/>
                    <a:pt x="266218" y="5594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4070430" y="2270567"/>
              <a:ext cx="1863524" cy="659757"/>
            </a:xfrm>
            <a:custGeom>
              <a:avLst/>
              <a:gdLst>
                <a:gd name="connsiteX0" fmla="*/ 327950 w 1863524"/>
                <a:gd name="connsiteY0" fmla="*/ 21220 h 659757"/>
                <a:gd name="connsiteX1" fmla="*/ 15433 w 1863524"/>
                <a:gd name="connsiteY1" fmla="*/ 113818 h 659757"/>
                <a:gd name="connsiteX2" fmla="*/ 235352 w 1863524"/>
                <a:gd name="connsiteY2" fmla="*/ 299013 h 659757"/>
                <a:gd name="connsiteX3" fmla="*/ 709914 w 1863524"/>
                <a:gd name="connsiteY3" fmla="*/ 368461 h 659757"/>
                <a:gd name="connsiteX4" fmla="*/ 1172902 w 1863524"/>
                <a:gd name="connsiteY4" fmla="*/ 634679 h 659757"/>
                <a:gd name="connsiteX5" fmla="*/ 1647464 w 1863524"/>
                <a:gd name="connsiteY5" fmla="*/ 518932 h 659757"/>
                <a:gd name="connsiteX6" fmla="*/ 1844233 w 1863524"/>
                <a:gd name="connsiteY6" fmla="*/ 264289 h 659757"/>
                <a:gd name="connsiteX7" fmla="*/ 1763211 w 1863524"/>
                <a:gd name="connsiteY7" fmla="*/ 136967 h 659757"/>
                <a:gd name="connsiteX8" fmla="*/ 1520142 w 1863524"/>
                <a:gd name="connsiteY8" fmla="*/ 21220 h 659757"/>
                <a:gd name="connsiteX9" fmla="*/ 1196051 w 1863524"/>
                <a:gd name="connsiteY9" fmla="*/ 9646 h 659757"/>
                <a:gd name="connsiteX10" fmla="*/ 721489 w 1863524"/>
                <a:gd name="connsiteY10" fmla="*/ 9646 h 659757"/>
                <a:gd name="connsiteX11" fmla="*/ 327950 w 1863524"/>
                <a:gd name="connsiteY11" fmla="*/ 21220 h 65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63524" h="659757">
                  <a:moveTo>
                    <a:pt x="327950" y="21220"/>
                  </a:moveTo>
                  <a:cubicBezTo>
                    <a:pt x="210274" y="38582"/>
                    <a:pt x="30866" y="67519"/>
                    <a:pt x="15433" y="113818"/>
                  </a:cubicBezTo>
                  <a:cubicBezTo>
                    <a:pt x="0" y="160117"/>
                    <a:pt x="119605" y="256573"/>
                    <a:pt x="235352" y="299013"/>
                  </a:cubicBezTo>
                  <a:cubicBezTo>
                    <a:pt x="351099" y="341454"/>
                    <a:pt x="553656" y="312517"/>
                    <a:pt x="709914" y="368461"/>
                  </a:cubicBezTo>
                  <a:cubicBezTo>
                    <a:pt x="866172" y="424405"/>
                    <a:pt x="1016644" y="609601"/>
                    <a:pt x="1172902" y="634679"/>
                  </a:cubicBezTo>
                  <a:cubicBezTo>
                    <a:pt x="1329160" y="659757"/>
                    <a:pt x="1535575" y="580664"/>
                    <a:pt x="1647464" y="518932"/>
                  </a:cubicBezTo>
                  <a:cubicBezTo>
                    <a:pt x="1759353" y="457200"/>
                    <a:pt x="1824942" y="327950"/>
                    <a:pt x="1844233" y="264289"/>
                  </a:cubicBezTo>
                  <a:cubicBezTo>
                    <a:pt x="1863524" y="200628"/>
                    <a:pt x="1817226" y="177478"/>
                    <a:pt x="1763211" y="136967"/>
                  </a:cubicBezTo>
                  <a:cubicBezTo>
                    <a:pt x="1709196" y="96456"/>
                    <a:pt x="1614669" y="42440"/>
                    <a:pt x="1520142" y="21220"/>
                  </a:cubicBezTo>
                  <a:cubicBezTo>
                    <a:pt x="1425615" y="0"/>
                    <a:pt x="1329160" y="11575"/>
                    <a:pt x="1196051" y="9646"/>
                  </a:cubicBezTo>
                  <a:cubicBezTo>
                    <a:pt x="1062942" y="7717"/>
                    <a:pt x="868102" y="11575"/>
                    <a:pt x="721489" y="9646"/>
                  </a:cubicBezTo>
                  <a:cubicBezTo>
                    <a:pt x="574876" y="7717"/>
                    <a:pt x="445626" y="3858"/>
                    <a:pt x="327950" y="21220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Полилиния 147"/>
            <p:cNvSpPr/>
            <p:nvPr/>
          </p:nvSpPr>
          <p:spPr>
            <a:xfrm>
              <a:off x="5580112" y="3284984"/>
              <a:ext cx="696189" cy="360040"/>
            </a:xfrm>
            <a:custGeom>
              <a:avLst/>
              <a:gdLst>
                <a:gd name="connsiteX0" fmla="*/ 1020501 w 1184476"/>
                <a:gd name="connsiteY0" fmla="*/ 762000 h 920187"/>
                <a:gd name="connsiteX1" fmla="*/ 650111 w 1184476"/>
                <a:gd name="connsiteY1" fmla="*/ 877746 h 920187"/>
                <a:gd name="connsiteX2" fmla="*/ 198698 w 1184476"/>
                <a:gd name="connsiteY2" fmla="*/ 866172 h 920187"/>
                <a:gd name="connsiteX3" fmla="*/ 36653 w 1184476"/>
                <a:gd name="connsiteY3" fmla="*/ 553655 h 920187"/>
                <a:gd name="connsiteX4" fmla="*/ 418617 w 1184476"/>
                <a:gd name="connsiteY4" fmla="*/ 217989 h 920187"/>
                <a:gd name="connsiteX5" fmla="*/ 650111 w 1184476"/>
                <a:gd name="connsiteY5" fmla="*/ 9645 h 920187"/>
                <a:gd name="connsiteX6" fmla="*/ 893179 w 1184476"/>
                <a:gd name="connsiteY6" fmla="*/ 160116 h 920187"/>
                <a:gd name="connsiteX7" fmla="*/ 1078374 w 1184476"/>
                <a:gd name="connsiteY7" fmla="*/ 507356 h 920187"/>
                <a:gd name="connsiteX8" fmla="*/ 1170972 w 1184476"/>
                <a:gd name="connsiteY8" fmla="*/ 727275 h 920187"/>
                <a:gd name="connsiteX9" fmla="*/ 1020501 w 1184476"/>
                <a:gd name="connsiteY9" fmla="*/ 762000 h 92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4476" h="920187">
                  <a:moveTo>
                    <a:pt x="1020501" y="762000"/>
                  </a:moveTo>
                  <a:cubicBezTo>
                    <a:pt x="933691" y="787079"/>
                    <a:pt x="787078" y="860384"/>
                    <a:pt x="650111" y="877746"/>
                  </a:cubicBezTo>
                  <a:cubicBezTo>
                    <a:pt x="513144" y="895108"/>
                    <a:pt x="300941" y="920187"/>
                    <a:pt x="198698" y="866172"/>
                  </a:cubicBezTo>
                  <a:cubicBezTo>
                    <a:pt x="96455" y="812157"/>
                    <a:pt x="0" y="661685"/>
                    <a:pt x="36653" y="553655"/>
                  </a:cubicBezTo>
                  <a:cubicBezTo>
                    <a:pt x="73306" y="445625"/>
                    <a:pt x="316374" y="308657"/>
                    <a:pt x="418617" y="217989"/>
                  </a:cubicBezTo>
                  <a:cubicBezTo>
                    <a:pt x="520860" y="127321"/>
                    <a:pt x="571017" y="19291"/>
                    <a:pt x="650111" y="9645"/>
                  </a:cubicBezTo>
                  <a:cubicBezTo>
                    <a:pt x="729205" y="0"/>
                    <a:pt x="821802" y="77164"/>
                    <a:pt x="893179" y="160116"/>
                  </a:cubicBezTo>
                  <a:cubicBezTo>
                    <a:pt x="964556" y="243068"/>
                    <a:pt x="1032075" y="412830"/>
                    <a:pt x="1078374" y="507356"/>
                  </a:cubicBezTo>
                  <a:cubicBezTo>
                    <a:pt x="1124673" y="601882"/>
                    <a:pt x="1184476" y="682905"/>
                    <a:pt x="1170972" y="727275"/>
                  </a:cubicBezTo>
                  <a:cubicBezTo>
                    <a:pt x="1157468" y="771645"/>
                    <a:pt x="1107311" y="736922"/>
                    <a:pt x="1020501" y="762000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0" name="Скругленный прямоугольник 149">
            <a:hlinkClick r:id="rId3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7524328" y="5949280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66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395" y="295373"/>
            <a:ext cx="8532000" cy="622800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239</TotalTime>
  <Words>33</Words>
  <Application>Microsoft Office PowerPoint</Application>
  <PresentationFormat>Экран (4:3)</PresentationFormat>
  <Paragraphs>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Аспект</vt:lpstr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Света</cp:lastModifiedBy>
  <cp:revision>27</cp:revision>
  <dcterms:modified xsi:type="dcterms:W3CDTF">2015-12-13T13:59:36Z</dcterms:modified>
</cp:coreProperties>
</file>