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1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7C9FF-8912-4B0A-AEF9-F91EECB3F00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F69ACD-9267-457D-B0D2-85687F7F561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</a:t>
            </a:r>
            <a:br>
              <a:rPr lang="ru-RU" dirty="0" smtClean="0"/>
            </a:br>
            <a:r>
              <a:rPr lang="ru-RU" dirty="0" smtClean="0"/>
              <a:t>«НОВОГОДНЕЕ    НАСТРОЕНИЕ»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94421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</a:t>
            </a:r>
          </a:p>
          <a:p>
            <a:pPr algn="ctr"/>
            <a:r>
              <a:rPr lang="ru-RU" dirty="0" smtClean="0"/>
              <a:t>МКОУ «</a:t>
            </a:r>
            <a:r>
              <a:rPr lang="ru-RU" dirty="0" err="1" smtClean="0"/>
              <a:t>Врачовская</a:t>
            </a:r>
            <a:r>
              <a:rPr lang="ru-RU" dirty="0" smtClean="0"/>
              <a:t> начальная школа – детский сад»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39552" y="1124744"/>
            <a:ext cx="7632848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  </a:t>
            </a:r>
            <a:r>
              <a:rPr lang="ru-RU" sz="2800" i="1" dirty="0" smtClean="0"/>
              <a:t>К    НОВОГОДНЕЙ СКАЗКЕ</a:t>
            </a:r>
            <a:endParaRPr lang="ru-RU" sz="2800" i="1" dirty="0"/>
          </a:p>
        </p:txBody>
      </p:sp>
      <p:pic>
        <p:nvPicPr>
          <p:cNvPr id="3" name="Picture 2" descr="C:\Users\Роман\AppData\Local\Microsoft\Windows\INetCache\IE\342N3E1L\20151218_154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840000" cy="2880000"/>
          </a:xfrm>
          <a:prstGeom prst="rect">
            <a:avLst/>
          </a:prstGeom>
          <a:noFill/>
        </p:spPr>
      </p:pic>
      <p:pic>
        <p:nvPicPr>
          <p:cNvPr id="4" name="Picture 4" descr="C:\Users\Роман\AppData\Local\Microsoft\Windows\INetCache\IE\2G2O08CO\20151218_15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Роман\AppData\Local\Microsoft\Windows\INetCache\IE\KR8Z1C0B\20151218_154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7200000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5608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НОВОГОДНИИ  ФАНТАЗИИ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оман\AppData\Local\Microsoft\Windows\INetCache\IE\2G2O08CO\20151218_15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2187" y="1566125"/>
            <a:ext cx="5835304" cy="437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1052736"/>
            <a:ext cx="2736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</a:rPr>
              <a:t>Мы </a:t>
            </a:r>
            <a:r>
              <a:rPr lang="ru-RU" sz="2000" b="1" i="1" dirty="0">
                <a:solidFill>
                  <a:srgbClr val="00B0F0"/>
                </a:solidFill>
              </a:rPr>
              <a:t>слепили снеговик.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Он не мал и не велик.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Носик из </a:t>
            </a:r>
            <a:r>
              <a:rPr lang="ru-RU" sz="2000" b="1" i="1" dirty="0" err="1">
                <a:solidFill>
                  <a:srgbClr val="00B0F0"/>
                </a:solidFill>
              </a:rPr>
              <a:t>моркошки</a:t>
            </a:r>
            <a:r>
              <a:rPr lang="ru-RU" sz="2000" b="1" i="1" dirty="0">
                <a:solidFill>
                  <a:srgbClr val="00B0F0"/>
                </a:solidFill>
              </a:rPr>
              <a:t>.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Вместо глаз - картошки.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Очень милый и смешной.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Привели его </a:t>
            </a:r>
            <a:r>
              <a:rPr lang="ru-RU" sz="2000" b="1" i="1" dirty="0" smtClean="0">
                <a:solidFill>
                  <a:srgbClr val="00B0F0"/>
                </a:solidFill>
              </a:rPr>
              <a:t>домой!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оман\AppData\Local\Microsoft\Windows\INetCache\IE\KEMTM70F\20151218_15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191888" cy="46439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88224" y="836713"/>
            <a:ext cx="2376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Ледяная сказка,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Ледяная дверь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 ледяной избушке,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Верь или не верь.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 ледяном камине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Не горят дрова,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Там под снежным пледом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Нежится трава.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 полу танцуют льдинки на коньках,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Хоровод искрится в окнах-зеркалах.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 столом хозяин шьёт мешок из грёз.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А в мешке - подарки!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Здравствуй, Дед Мороз!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AppData\Local\Microsoft\Windows\INetCache\IE\KEMTM70F\20151218_15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6719947" cy="5039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20272" y="1628800"/>
            <a:ext cx="20162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Огни на елке яркие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Повсюду зажигаются,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Во всех домах, по всей стране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Ребята улыбаются.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КОНКУРС «НОВОГОДНЕЕ    НАСТРОЕНИЕ»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6</cp:revision>
  <dcterms:created xsi:type="dcterms:W3CDTF">2015-12-20T10:34:02Z</dcterms:created>
  <dcterms:modified xsi:type="dcterms:W3CDTF">2015-12-20T11:25:40Z</dcterms:modified>
</cp:coreProperties>
</file>