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70" r:id="rId3"/>
    <p:sldId id="271" r:id="rId4"/>
    <p:sldId id="272" r:id="rId5"/>
    <p:sldId id="273" r:id="rId6"/>
    <p:sldId id="274" r:id="rId7"/>
    <p:sldId id="28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48" autoAdjust="0"/>
  </p:normalViewPr>
  <p:slideViewPr>
    <p:cSldViewPr>
      <p:cViewPr>
        <p:scale>
          <a:sx n="59" d="100"/>
          <a:sy n="59" d="100"/>
        </p:scale>
        <p:origin x="-146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14D91-9551-44AB-94C4-621003FD4D5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FDD6A-21B5-4FAB-A4D9-59E5B8B8BC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461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FDD6A-21B5-4FAB-A4D9-59E5B8B8BC0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40A9D-723E-4744-BCED-19E096009EA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000240"/>
            <a:ext cx="8143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 КАКИЕ  ИГРЫ</a:t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МОЖНО ПОИГРАТЬ </a:t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ДОМА?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43174" y="857232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ИГРЫ С ПРИЩЕПКАМИ</a:t>
            </a:r>
            <a:endParaRPr lang="ru-RU" sz="3200" b="1" dirty="0"/>
          </a:p>
        </p:txBody>
      </p:sp>
      <p:pic>
        <p:nvPicPr>
          <p:cNvPr id="8" name="Рисунок 7" descr="&amp;Pcy;&amp;rcy;&amp;icy;&amp;shchcy;&amp;iecy;&amp;pcy;&amp;kcy;&amp;acy;&amp;mcy;&amp;icy; &amp;icy;&amp;gcy;&amp;rcy;&amp;acy;&amp;iecy;&amp;mcy; — &amp;ncy;&amp;iecy; &amp;tcy;&amp;ocy;&amp;lcy;&amp;softcy;&amp;kcy;&amp;ocy; &amp;mcy;&amp;iecy;&amp;lcy;&amp;kcy;&amp;ucy;&amp;yucy; &amp;mcy;&amp;ocy;&amp;tcy;&amp;ocy;&amp;rcy;&amp;icy;&amp;kcy;&amp;ucy; &amp;rcy;&amp;acy;&amp;zcy;&amp;vcy;&amp;icy;&amp;vcy;&amp;acy;&amp;iecy;&amp;m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857364"/>
            <a:ext cx="4365936" cy="311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aam.ru/upload/blogs/2748988165744947a4ee04c7ab0204a5.jp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286124"/>
            <a:ext cx="3718885" cy="298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1" y="500042"/>
            <a:ext cx="41434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ИГРЫ С ПУГОВИЦАМИ</a:t>
            </a:r>
            <a:endParaRPr lang="ru-RU" sz="3200" b="1" dirty="0"/>
          </a:p>
          <a:p>
            <a:endParaRPr lang="ru-RU" dirty="0"/>
          </a:p>
        </p:txBody>
      </p:sp>
      <p:pic>
        <p:nvPicPr>
          <p:cNvPr id="6" name="Рисунок 5" descr="Игры с пуговицам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3576009" cy="255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maaam.ru/upload/blogs/fa874fbd2a010d254bd6dfa86bb9503b.jpg.jpg"/>
          <p:cNvPicPr/>
          <p:nvPr/>
        </p:nvPicPr>
        <p:blipFill>
          <a:blip r:embed="rId4" cstate="print"/>
          <a:srcRect l="14340" t="13006" r="13957" b="10817"/>
          <a:stretch>
            <a:fillRect/>
          </a:stretch>
        </p:blipFill>
        <p:spPr bwMode="auto">
          <a:xfrm>
            <a:off x="5286380" y="1357298"/>
            <a:ext cx="178595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maaam.ru/upload/blogs/bf13b11c2624db345b2ff9044fe4aa0d.jpg.jpg"/>
          <p:cNvPicPr/>
          <p:nvPr/>
        </p:nvPicPr>
        <p:blipFill>
          <a:blip r:embed="rId5" cstate="print"/>
          <a:srcRect l="27063" t="37416" r="9522" b="17641"/>
          <a:stretch>
            <a:fillRect/>
          </a:stretch>
        </p:blipFill>
        <p:spPr bwMode="auto">
          <a:xfrm rot="10800000">
            <a:off x="785786" y="4572008"/>
            <a:ext cx="335758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am.ru/upload/blogs/b5de4dfb8115fb81bdbed7a6fc7455e3.jpg.jpg"/>
          <p:cNvPicPr/>
          <p:nvPr/>
        </p:nvPicPr>
        <p:blipFill>
          <a:blip r:embed="rId6" cstate="print"/>
          <a:srcRect l="9231" t="12500" r="24615"/>
          <a:stretch>
            <a:fillRect/>
          </a:stretch>
        </p:blipFill>
        <p:spPr bwMode="auto">
          <a:xfrm>
            <a:off x="6215074" y="4071942"/>
            <a:ext cx="235745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785794"/>
            <a:ext cx="4296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ИГРЫ С МАКАРОНАМИ</a:t>
            </a:r>
            <a:endParaRPr lang="ru-RU" sz="3200" b="1" dirty="0"/>
          </a:p>
        </p:txBody>
      </p:sp>
      <p:pic>
        <p:nvPicPr>
          <p:cNvPr id="17414" name="Picture 6" descr="http://www.breasting.ru/images/p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500174"/>
            <a:ext cx="3208968" cy="3071834"/>
          </a:xfrm>
          <a:prstGeom prst="rect">
            <a:avLst/>
          </a:prstGeom>
          <a:noFill/>
        </p:spPr>
      </p:pic>
      <p:pic>
        <p:nvPicPr>
          <p:cNvPr id="17416" name="Picture 8" descr="http://www.e-etkinlik.com/data/media/1/Bornenes_hobbybog_-_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832202"/>
            <a:ext cx="2928958" cy="2752088"/>
          </a:xfrm>
          <a:prstGeom prst="rect">
            <a:avLst/>
          </a:prstGeom>
          <a:noFill/>
        </p:spPr>
      </p:pic>
      <p:pic>
        <p:nvPicPr>
          <p:cNvPr id="17418" name="Picture 10" descr="makaroni3 &amp;Vcy;&amp;iecy;&amp;scy;&amp;iecy;&amp;lcy;&amp;ycy;&amp;iecy; &amp;icy;&amp;gcy;&amp;rcy;&amp;ycy; &amp;dcy;&amp;lcy;&amp;yacy; &amp;mcy;&amp;acy;&amp;lcy;&amp;ycy;&amp;shcy;&amp;iecy;&amp;jcy; &amp;scy; &amp;mcy;&amp;acy;&amp;kcy;&amp;acy;&amp;rcy;&amp;ocy;&amp;ncy;&amp;acy;&amp;mcy;&amp;icy;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500174"/>
            <a:ext cx="2762248" cy="2071687"/>
          </a:xfrm>
          <a:prstGeom prst="rect">
            <a:avLst/>
          </a:prstGeom>
          <a:noFill/>
        </p:spPr>
      </p:pic>
      <p:pic>
        <p:nvPicPr>
          <p:cNvPr id="17410" name="Picture 2" descr="http://stranamasterov.ucoz.ru/_nw/2/048427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286256"/>
            <a:ext cx="2832614" cy="2314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pic>
        <p:nvPicPr>
          <p:cNvPr id="16386" name="Picture 2" descr="http://www.neizvestniy-geniy.ru/images/works/photo/2010/12/268439_1.jpg"/>
          <p:cNvPicPr>
            <a:picLocks noChangeAspect="1" noChangeArrowheads="1"/>
          </p:cNvPicPr>
          <p:nvPr/>
        </p:nvPicPr>
        <p:blipFill>
          <a:blip r:embed="rId3" cstate="print"/>
          <a:srcRect l="16304" r="16666"/>
          <a:stretch>
            <a:fillRect/>
          </a:stretch>
        </p:blipFill>
        <p:spPr bwMode="auto">
          <a:xfrm>
            <a:off x="857224" y="4071942"/>
            <a:ext cx="2643206" cy="2219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857232"/>
            <a:ext cx="4532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ИГРЫ С ЗУБОЧИСТКАМИ</a:t>
            </a:r>
            <a:endParaRPr lang="ru-RU" sz="3200" b="1" dirty="0"/>
          </a:p>
        </p:txBody>
      </p:sp>
      <p:pic>
        <p:nvPicPr>
          <p:cNvPr id="16390" name="Picture 6" descr="http://picfun.ru/uploads/posts/2009-01/1231000617_aa95da93c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786190"/>
            <a:ext cx="3428992" cy="2575886"/>
          </a:xfrm>
          <a:prstGeom prst="rect">
            <a:avLst/>
          </a:prstGeom>
          <a:noFill/>
        </p:spPr>
      </p:pic>
      <p:pic>
        <p:nvPicPr>
          <p:cNvPr id="16392" name="Picture 8" descr="http://babulyam.ru/wp-content/uploads/2011/12/IMGP1562-300x1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785926"/>
            <a:ext cx="2857500" cy="1781176"/>
          </a:xfrm>
          <a:prstGeom prst="rect">
            <a:avLst/>
          </a:prstGeom>
          <a:noFill/>
        </p:spPr>
      </p:pic>
      <p:pic>
        <p:nvPicPr>
          <p:cNvPr id="16388" name="Picture 4" descr="http://www.webpark.ru/uploads32/tooth_pick_art_28.jpg"/>
          <p:cNvPicPr>
            <a:picLocks noChangeAspect="1" noChangeArrowheads="1"/>
          </p:cNvPicPr>
          <p:nvPr/>
        </p:nvPicPr>
        <p:blipFill>
          <a:blip r:embed="rId6" cstate="print"/>
          <a:srcRect r="21631"/>
          <a:stretch>
            <a:fillRect/>
          </a:stretch>
        </p:blipFill>
        <p:spPr bwMode="auto">
          <a:xfrm>
            <a:off x="5857884" y="1571612"/>
            <a:ext cx="2643206" cy="253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714356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ИГРЫ С КРЫШКАМИ</a:t>
            </a:r>
            <a:endParaRPr lang="ru-RU" sz="3200" b="1" dirty="0"/>
          </a:p>
        </p:txBody>
      </p:sp>
      <p:pic>
        <p:nvPicPr>
          <p:cNvPr id="1026" name="Picture 2" descr="http://www.maaam.ru/upload/blogs/1289a35d698cc7711576e8e5ddfda801.jpg.jpg"/>
          <p:cNvPicPr>
            <a:picLocks noChangeAspect="1" noChangeArrowheads="1"/>
          </p:cNvPicPr>
          <p:nvPr/>
        </p:nvPicPr>
        <p:blipFill>
          <a:blip r:embed="rId3" cstate="print"/>
          <a:srcRect t="12245"/>
          <a:stretch>
            <a:fillRect/>
          </a:stretch>
        </p:blipFill>
        <p:spPr bwMode="auto">
          <a:xfrm>
            <a:off x="4643438" y="1428736"/>
            <a:ext cx="4143404" cy="2727033"/>
          </a:xfrm>
          <a:prstGeom prst="rect">
            <a:avLst/>
          </a:prstGeom>
          <a:noFill/>
        </p:spPr>
      </p:pic>
      <p:pic>
        <p:nvPicPr>
          <p:cNvPr id="1030" name="Picture 6" descr="&amp;Ocy;&amp;bcy;&amp;ocy;&amp;rcy;&amp;ucy;&amp;dcy;&amp;ocy;&amp;vcy;&amp;acy;&amp;ncy;&amp;icy;&amp;iecy; &amp;fcy;&amp;icy;&amp;zcy;&amp;kcy;&amp;ucy;&amp;lcy;&amp;softcy;&amp;tcy;&amp;ucy;&amp;rcy;&amp;ncy;&amp;ocy;&amp;gcy;&amp;ocy; &amp;ucy;&amp;gcy;&amp;ocy;&amp;lcy;&amp;kcy;&amp;acy;"/>
          <p:cNvPicPr>
            <a:picLocks noChangeAspect="1" noChangeArrowheads="1"/>
          </p:cNvPicPr>
          <p:nvPr/>
        </p:nvPicPr>
        <p:blipFill>
          <a:blip r:embed="rId4" cstate="print"/>
          <a:srcRect l="25583" t="30024" b="26913"/>
          <a:stretch>
            <a:fillRect/>
          </a:stretch>
        </p:blipFill>
        <p:spPr bwMode="auto">
          <a:xfrm>
            <a:off x="571472" y="4786322"/>
            <a:ext cx="3948135" cy="1714512"/>
          </a:xfrm>
          <a:prstGeom prst="rect">
            <a:avLst/>
          </a:prstGeom>
          <a:noFill/>
        </p:spPr>
      </p:pic>
      <p:pic>
        <p:nvPicPr>
          <p:cNvPr id="1036" name="Picture 12" descr="http://myremontik.ucoz.ru/_ph/9/124974248.jpg"/>
          <p:cNvPicPr>
            <a:picLocks noChangeAspect="1" noChangeArrowheads="1"/>
          </p:cNvPicPr>
          <p:nvPr/>
        </p:nvPicPr>
        <p:blipFill>
          <a:blip r:embed="rId5" cstate="print"/>
          <a:srcRect t="7235" r="7609"/>
          <a:stretch>
            <a:fillRect/>
          </a:stretch>
        </p:blipFill>
        <p:spPr bwMode="auto">
          <a:xfrm>
            <a:off x="5357818" y="3840072"/>
            <a:ext cx="3571868" cy="2694080"/>
          </a:xfrm>
          <a:prstGeom prst="rect">
            <a:avLst/>
          </a:prstGeom>
          <a:noFill/>
        </p:spPr>
      </p:pic>
      <p:pic>
        <p:nvPicPr>
          <p:cNvPr id="1038" name="Picture 14" descr="http://for-children.ru/uploads/posts/2012-10/1351630533_90830609_4979214_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1785926"/>
            <a:ext cx="3209923" cy="2335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500042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+mj-lt"/>
              </a:rPr>
              <a:t>  </a:t>
            </a:r>
            <a:endParaRPr lang="ru-RU" sz="36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142984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Игра – помощник нам, бесспорно,</a:t>
            </a:r>
            <a:br>
              <a:rPr lang="ru-RU" sz="3600" b="1" dirty="0" smtClean="0"/>
            </a:br>
            <a:r>
              <a:rPr lang="ru-RU" sz="3600" b="1" dirty="0" smtClean="0"/>
              <a:t>Игре все возрасты покорны.</a:t>
            </a:r>
            <a:br>
              <a:rPr lang="ru-RU" sz="3600" b="1" dirty="0" smtClean="0"/>
            </a:br>
            <a:r>
              <a:rPr lang="ru-RU" sz="3600" b="1" dirty="0" smtClean="0"/>
              <a:t>Взаимодействие в игре</a:t>
            </a:r>
            <a:br>
              <a:rPr lang="ru-RU" sz="3600" b="1" dirty="0" smtClean="0"/>
            </a:br>
            <a:r>
              <a:rPr lang="ru-RU" sz="3600" b="1" dirty="0" smtClean="0"/>
              <a:t>Поможет понимать друг друга,</a:t>
            </a:r>
            <a:br>
              <a:rPr lang="ru-RU" sz="3600" b="1" dirty="0" smtClean="0"/>
            </a:br>
            <a:r>
              <a:rPr lang="ru-RU" sz="3600" b="1" dirty="0" smtClean="0"/>
              <a:t>Нам стать внимательней, добрей,</a:t>
            </a:r>
            <a:br>
              <a:rPr lang="ru-RU" sz="3600" b="1" dirty="0" smtClean="0"/>
            </a:br>
            <a:r>
              <a:rPr lang="ru-RU" sz="3600" b="1" dirty="0" smtClean="0"/>
              <a:t>И разрешить вопрос досуга.</a:t>
            </a:r>
            <a:br>
              <a:rPr lang="ru-RU" sz="3600" b="1" dirty="0" smtClean="0"/>
            </a:br>
            <a:r>
              <a:rPr lang="ru-RU" sz="3600" b="1" dirty="0" smtClean="0"/>
              <a:t>Играйте с нами! Придумывайте сами! </a:t>
            </a:r>
            <a:br>
              <a:rPr lang="ru-RU" sz="3600" b="1" dirty="0" smtClean="0"/>
            </a:br>
            <a:r>
              <a:rPr lang="ru-RU" sz="3600" b="1" dirty="0" smtClean="0"/>
              <a:t>Играйте с друзьями! Удача за вами!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27</Words>
  <Application>Microsoft Office PowerPoint</Application>
  <PresentationFormat>Экран (4:3)</PresentationFormat>
  <Paragraphs>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user1</cp:lastModifiedBy>
  <cp:revision>62</cp:revision>
  <dcterms:created xsi:type="dcterms:W3CDTF">2013-03-24T08:36:53Z</dcterms:created>
  <dcterms:modified xsi:type="dcterms:W3CDTF">2015-12-22T12:06:15Z</dcterms:modified>
</cp:coreProperties>
</file>