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5" r:id="rId4"/>
    <p:sldId id="263" r:id="rId5"/>
    <p:sldId id="264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8BC-DE87-4D9C-9B98-AD67ECE11FC3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FBD-2722-41F1-BFAA-510F696C7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8BC-DE87-4D9C-9B98-AD67ECE11FC3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FBD-2722-41F1-BFAA-510F696C7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8BC-DE87-4D9C-9B98-AD67ECE11FC3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FBD-2722-41F1-BFAA-510F696C7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8BC-DE87-4D9C-9B98-AD67ECE11FC3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FBD-2722-41F1-BFAA-510F696C7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8BC-DE87-4D9C-9B98-AD67ECE11FC3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FBD-2722-41F1-BFAA-510F696C7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8BC-DE87-4D9C-9B98-AD67ECE11FC3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FBD-2722-41F1-BFAA-510F696C7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8BC-DE87-4D9C-9B98-AD67ECE11FC3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FBD-2722-41F1-BFAA-510F696C7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8BC-DE87-4D9C-9B98-AD67ECE11FC3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FBD-2722-41F1-BFAA-510F696C7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8BC-DE87-4D9C-9B98-AD67ECE11FC3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FBD-2722-41F1-BFAA-510F696C7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8BC-DE87-4D9C-9B98-AD67ECE11FC3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FBD-2722-41F1-BFAA-510F696C7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8BC-DE87-4D9C-9B98-AD67ECE11FC3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FBD-2722-41F1-BFAA-510F696C7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C8BC-DE87-4D9C-9B98-AD67ECE11FC3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F9FBD-2722-41F1-BFAA-510F696C7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05264"/>
            <a:ext cx="6400800" cy="864096"/>
          </a:xfrm>
        </p:spPr>
        <p:txBody>
          <a:bodyPr/>
          <a:lstStyle/>
          <a:p>
            <a:r>
              <a:rPr lang="ru-RU" b="1" dirty="0" err="1" smtClean="0"/>
              <a:t>Подготовила:Матюнина</a:t>
            </a:r>
            <a:r>
              <a:rPr lang="ru-RU" b="1" dirty="0" smtClean="0"/>
              <a:t> М.А.</a:t>
            </a:r>
            <a:endParaRPr lang="ru-RU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2015-12-20T18:09:22Z</dcterms:created>
  <dcterms:modified xsi:type="dcterms:W3CDTF">2015-12-20T19:38:11Z</dcterms:modified>
</cp:coreProperties>
</file>