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4AEA2-A896-4224-8E9B-B60A632D631F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2631B-279A-48C4-89B1-45C0181F3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44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					 </a:t>
            </a:r>
            <a:b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непосредственной образовательной деятельности по художественно-эстетическому развитию для детей подготовительной группы.</a:t>
            </a:r>
            <a:b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 «Ри­сова­ние ил­люс­тра­ций к сказ­ке Д. Н. Ма­мина-Си­биря­ка „Се­рая Шей­ка“» 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2052" name="Picture 4" descr="http://img.yakaboo.ua/media/catalog/product/3/3/334092_73780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52839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20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ovoi.narod.ru/foto/ser_sheika/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0648"/>
            <a:ext cx="880891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7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-1487249"/>
            <a:ext cx="5532638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100" dirty="0">
              <a:solidFill>
                <a:srgbClr val="000000"/>
              </a:solidFill>
              <a:latin typeface="Helvetica Neue"/>
            </a:endParaRPr>
          </a:p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133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барашек и не кот,</a:t>
            </a: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Носит шубу круглый год.</a:t>
            </a: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Шуба серая — для лета,</a:t>
            </a: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зимы — другого цвета. </a:t>
            </a:r>
          </a:p>
        </p:txBody>
      </p:sp>
      <p:pic>
        <p:nvPicPr>
          <p:cNvPr id="4099" name="Picture 3" descr="http://xn--h1aagokeh.xn--p1ai/wp-content/uploads/2015/07/8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8605"/>
            <a:ext cx="3759793" cy="248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828836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снежку зимой бежала,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следы все заметала.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Рыжий мех, а хвост – краса!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Подскажите, кто?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http://cdn.kinombo.com/films/images/e/c/0/9/1163225-600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38526"/>
            <a:ext cx="3902769" cy="308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03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543108.vk.me/v543108753/91cd/iOFhZ3LYdz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7"/>
            <a:ext cx="2952328" cy="21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44624" y="2564904"/>
            <a:ext cx="536993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Осенний  лес</a:t>
            </a:r>
            <a:endParaRPr lang="ru-RU" sz="1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4" name="Picture 4" descr="http://www.maam.ru/upload/blogs/acc3282c5b82d180f7788251be0e0cb6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1871"/>
            <a:ext cx="3386871" cy="226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2487487"/>
            <a:ext cx="355685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Зимний лес</a:t>
            </a:r>
            <a:endParaRPr lang="ru-RU" sz="1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6" name="Picture 6" descr="http://club.foto.ru/gallery/images/photo/2012/02/10/19256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429000"/>
            <a:ext cx="3077369" cy="239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9" y="5826422"/>
            <a:ext cx="57851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Река  замерзает</a:t>
            </a:r>
            <a:endParaRPr lang="ru-RU" sz="1600" b="1" dirty="0">
              <a:ln w="11430"/>
              <a:gradFill>
                <a:gsLst>
                  <a:gs pos="0">
                    <a:srgbClr val="F14124">
                      <a:tint val="90000"/>
                      <a:satMod val="120000"/>
                    </a:srgbClr>
                  </a:gs>
                  <a:gs pos="25000">
                    <a:srgbClr val="F14124">
                      <a:tint val="93000"/>
                      <a:satMod val="120000"/>
                    </a:srgbClr>
                  </a:gs>
                  <a:gs pos="50000">
                    <a:srgbClr val="F14124">
                      <a:shade val="89000"/>
                      <a:satMod val="110000"/>
                    </a:srgbClr>
                  </a:gs>
                  <a:gs pos="75000">
                    <a:srgbClr val="F14124">
                      <a:tint val="93000"/>
                      <a:satMod val="120000"/>
                    </a:srgbClr>
                  </a:gs>
                  <a:gs pos="100000">
                    <a:srgbClr val="F1412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8" name="Picture 8" descr="http://mir-multfilmov.ru/_ph/253/2301149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55" y="3490264"/>
            <a:ext cx="1516596" cy="227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.getmovies.ru/previews/56070_02_w464_h260_f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519199"/>
            <a:ext cx="1908945" cy="224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79116" y="5826422"/>
            <a:ext cx="264687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Серая шейка, заяц, лиса</a:t>
            </a:r>
            <a:endParaRPr lang="ru-RU" sz="1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95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oombob.ru/img/picture/Apr/29/ad74d02681e2bf598397328b0115af4a/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384376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cdn01.ru/files/users/images/53/6d/536d0bb7089cced912e7fa203dbdd8c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816424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domik-v-internete.ru/wp-content/uploads/2011/12/%D0%BB%D0%B8%D1%81-%D0%BA%D0%BE%D0%BD%D1%81%D1%82%D1%80%D1%83%D0%BA%D1%82%D0%BE%D1%8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6255449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58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tic.free-lancing.ru/media/UserPortfolio/nd/e5dec45b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6043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0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</TotalTime>
  <Words>57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КОНСПЕКТ        непосредственной образовательной деятельности по художественно-эстетическому развитию для детей подготовительной группы.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       непосредственной образовательной деятельности по художественно-эстетическому развитию для детей подготовительной группы. </dc:title>
  <dc:creator>Елена</dc:creator>
  <cp:lastModifiedBy>Елена</cp:lastModifiedBy>
  <cp:revision>7</cp:revision>
  <dcterms:created xsi:type="dcterms:W3CDTF">2015-12-10T14:01:34Z</dcterms:created>
  <dcterms:modified xsi:type="dcterms:W3CDTF">2015-12-13T17:37:25Z</dcterms:modified>
</cp:coreProperties>
</file>