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AB9AA8-9878-4356-A24F-28A02CA7288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66E873-C1B5-4364-929B-F341972D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F584-6035-4794-A4A0-B114F84E7D42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4935-6B79-4EB8-A4FA-9F5425020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D24F-D369-4894-A673-3956188ED79B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5811-B4F2-450C-B9DB-69D6C5AC16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5F9E-9995-41A1-8496-80F4BD4B635A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2DF7-E2EF-4125-AD13-1EAE1764F7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B181BA-C25A-4DDC-8742-9465ECAC6F98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01EBCD-6FC9-40B7-AFB4-42E2565EFC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B387-C421-46A8-A458-E0B2944663F8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F208-D108-49E4-8544-58DF31DFB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5854-2C2B-43D1-9A9B-1CE88160F0D3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004E-F8DE-4B9A-BF80-8F6C1B2B8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C9A4-D239-4BAB-B7D5-8A39FF997A19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9157-A067-4C40-9320-BA6DFFECF4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FC52E2-4517-4249-AC41-CBDCE71326E5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D32744-5E74-467D-A7E9-FBF1B5A93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6118-5CE3-4F20-AB77-C5F1CB41DDDA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B729-91E3-4919-A3AC-AC4935F6E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93C7A7-6EBB-4285-B81B-339C7AD9C6FA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808746-F266-436E-A56F-19C6F416A9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A676A-2A44-4D32-8659-D8C84B6E8A25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D4187A-CBA0-4BD8-BAE4-40D27A0C1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6E30A8-F8B8-40EE-AC7C-51E5ABC53BF6}" type="datetimeFigureOut">
              <a:rPr lang="ru-RU"/>
              <a:pPr>
                <a:defRPr/>
              </a:pPr>
              <a:t>13.12.2015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505492A-1823-43D6-B134-126CC3DEB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476672"/>
            <a:ext cx="7772400" cy="312377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2700" cap="none" dirty="0" smtClean="0">
                <a:solidFill>
                  <a:srgbClr val="7030A0"/>
                </a:solidFill>
                <a:latin typeface="Monotype Corsiva" pitchFamily="66" charset="0"/>
              </a:rPr>
              <a:t>              </a:t>
            </a:r>
            <a:r>
              <a:rPr lang="ru-RU" sz="4300" cap="none" dirty="0" smtClean="0">
                <a:solidFill>
                  <a:srgbClr val="00B0F0"/>
                </a:solidFill>
                <a:latin typeface="Monotype Corsiva" pitchFamily="66" charset="0"/>
              </a:rPr>
              <a:t>МАСТЕР – КЛАСС </a:t>
            </a:r>
            <a:r>
              <a:rPr lang="ru-RU" sz="4300" cap="none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4300" cap="none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300" cap="none" dirty="0" smtClean="0">
                <a:solidFill>
                  <a:srgbClr val="00B0F0"/>
                </a:solidFill>
                <a:latin typeface="Monotype Corsiva" pitchFamily="66" charset="0"/>
              </a:rPr>
              <a:t>ПО </a:t>
            </a:r>
            <a:r>
              <a:rPr lang="en-US" sz="4300" cap="none" dirty="0" smtClean="0">
                <a:solidFill>
                  <a:srgbClr val="00B0F0"/>
                </a:solidFill>
                <a:latin typeface="Monotype Corsiva" pitchFamily="66" charset="0"/>
              </a:rPr>
              <a:t>    </a:t>
            </a:r>
            <a:r>
              <a:rPr lang="ru-RU" sz="4300" cap="none" dirty="0" smtClean="0">
                <a:solidFill>
                  <a:srgbClr val="00B0F0"/>
                </a:solidFill>
                <a:latin typeface="Monotype Corsiva" pitchFamily="66" charset="0"/>
              </a:rPr>
              <a:t>ТЕМЕ</a:t>
            </a:r>
            <a:r>
              <a:rPr lang="ru-RU" sz="4300" cap="none" dirty="0" smtClean="0">
                <a:solidFill>
                  <a:srgbClr val="00B0F0"/>
                </a:solidFill>
                <a:latin typeface="Monotype Corsiva" pitchFamily="66" charset="0"/>
              </a:rPr>
              <a:t>:  </a:t>
            </a:r>
            <a:r>
              <a:rPr lang="ru-RU" sz="4300" cap="none" dirty="0" smtClean="0">
                <a:solidFill>
                  <a:srgbClr val="7030A0"/>
                </a:solidFill>
                <a:latin typeface="Monotype Corsiva" pitchFamily="66" charset="0"/>
              </a:rPr>
              <a:t>«НЕТРАДИЦИОННАЯ </a:t>
            </a:r>
            <a:br>
              <a:rPr lang="ru-RU" sz="4300" cap="none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300" cap="none" dirty="0" smtClean="0">
                <a:solidFill>
                  <a:srgbClr val="7030A0"/>
                </a:solidFill>
                <a:latin typeface="Monotype Corsiva" pitchFamily="66" charset="0"/>
              </a:rPr>
              <a:t>         ТЕХНИКА   РИСОВАНИЯ»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6172200" cy="200977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Разработала  воспитатель первой квалификационной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категории -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Ахметова Татьяна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Шаукатовна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Перевернули …</a:t>
            </a:r>
            <a:b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И получили... "Зимний 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лес  ночью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"</a:t>
            </a:r>
            <a:endParaRPr lang="ru-RU" sz="2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3909"/>
          <a:stretch>
            <a:fillRect/>
          </a:stretch>
        </p:blipFill>
        <p:spPr>
          <a:xfrm>
            <a:off x="499968" y="1600200"/>
            <a:ext cx="357206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7681162_81178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3615"/>
          <a:stretch>
            <a:fillRect/>
          </a:stretch>
        </p:blipFill>
        <p:spPr>
          <a:xfrm>
            <a:off x="4315913" y="1600200"/>
            <a:ext cx="356652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7467600" cy="3024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365625"/>
            <a:ext cx="7467600" cy="1727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</a:pPr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Получаются очень объёмные и красивые рисунки. Зубная паста добавляет объем рисунку и рельефность.Когда рисунки высыхают, они становятся более пастельные и  не такие яркие </a:t>
            </a:r>
          </a:p>
        </p:txBody>
      </p:sp>
      <p:pic>
        <p:nvPicPr>
          <p:cNvPr id="2050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r="-1082" b="7306"/>
          <a:stretch>
            <a:fillRect/>
          </a:stretch>
        </p:blipFill>
        <p:spPr bwMode="auto">
          <a:xfrm>
            <a:off x="539552" y="188640"/>
            <a:ext cx="756084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cap="none" smtClean="0">
                <a:latin typeface="Monotype Corsiva" pitchFamily="66" charset="0"/>
              </a:rPr>
              <a:t>                </a:t>
            </a:r>
            <a:r>
              <a:rPr lang="ru-RU" sz="4000" b="1" cap="none" smtClean="0">
                <a:solidFill>
                  <a:srgbClr val="9900FF"/>
                </a:solidFill>
                <a:latin typeface="Monotype Corsiva" pitchFamily="66" charset="0"/>
              </a:rPr>
              <a:t>Наши работы</a:t>
            </a:r>
          </a:p>
        </p:txBody>
      </p:sp>
      <p:pic>
        <p:nvPicPr>
          <p:cNvPr id="25602" name="Picture 5" descr="SDC1158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3657600" cy="38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6" descr="SDC1158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 l="29931"/>
          <a:stretch>
            <a:fillRect/>
          </a:stretch>
        </p:blipFill>
        <p:spPr>
          <a:xfrm>
            <a:off x="4644008" y="1557338"/>
            <a:ext cx="3528442" cy="38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cap="none" smtClean="0">
                <a:solidFill>
                  <a:srgbClr val="9900FF"/>
                </a:solidFill>
                <a:latin typeface="Monotype Corsiva" pitchFamily="66" charset="0"/>
              </a:rPr>
              <a:t>   Экспериментируйте и удивляйтесь!</a:t>
            </a:r>
          </a:p>
        </p:txBody>
      </p:sp>
      <p:pic>
        <p:nvPicPr>
          <p:cNvPr id="26626" name="Picture 4" descr="SDC1159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13154"/>
          <a:stretch>
            <a:fillRect/>
          </a:stretch>
        </p:blipFill>
        <p:spPr>
          <a:xfrm>
            <a:off x="1331640" y="1600200"/>
            <a:ext cx="6408712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         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        Рисование  зубной  пастой с   использованием  капустного  листа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050" name="Picture 2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-1082" b="7306"/>
          <a:stretch>
            <a:fillRect/>
          </a:stretch>
        </p:blipFill>
        <p:spPr>
          <a:xfrm>
            <a:off x="457200" y="1628800"/>
            <a:ext cx="365760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7681162_81178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3615"/>
          <a:stretch>
            <a:fillRect/>
          </a:stretch>
        </p:blipFill>
        <p:spPr>
          <a:xfrm>
            <a:off x="4315913" y="1600200"/>
            <a:ext cx="356652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61025"/>
            <a:ext cx="7467600" cy="81280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2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Покупаем китайскую капусту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3074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827584" y="260648"/>
            <a:ext cx="7056784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805488"/>
            <a:ext cx="7467600" cy="6683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                  Отделяем верхние листики</a:t>
            </a:r>
          </a:p>
        </p:txBody>
      </p:sp>
      <p:pic>
        <p:nvPicPr>
          <p:cNvPr id="4098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1115616" y="260648"/>
            <a:ext cx="662473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43064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29225"/>
            <a:ext cx="7467600" cy="1244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Смешиваем любую  зубную пасту с гуашью. Получается как акварель для художников …</a:t>
            </a:r>
          </a:p>
          <a:p>
            <a:pPr eaLnBrk="1" hangingPunct="1"/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827584" y="260648"/>
            <a:ext cx="712879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9"/>
            <a:ext cx="7025208" cy="4738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00663"/>
            <a:ext cx="7467600" cy="11731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Затем, вместе с ребенком наносим кисточкой на лист капусты. </a:t>
            </a:r>
          </a:p>
          <a:p>
            <a:pPr eaLnBrk="1" hangingPunct="1"/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827584" y="332656"/>
            <a:ext cx="712879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1138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29225"/>
            <a:ext cx="7467600" cy="1244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Аккуратно переворачиваем и кладем на чистый лист, прихлопываем ладошками </a:t>
            </a:r>
          </a:p>
          <a:p>
            <a:pPr eaLnBrk="1" hangingPunct="1"/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3909"/>
          <a:stretch>
            <a:fillRect/>
          </a:stretch>
        </p:blipFill>
        <p:spPr bwMode="auto">
          <a:xfrm>
            <a:off x="827584" y="188639"/>
            <a:ext cx="7200800" cy="489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12101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61025"/>
            <a:ext cx="7467600" cy="812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          И получаем... картину "Деревья летом" </a:t>
            </a:r>
          </a:p>
        </p:txBody>
      </p:sp>
      <p:pic>
        <p:nvPicPr>
          <p:cNvPr id="8194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400"/>
          <a:stretch>
            <a:fillRect/>
          </a:stretch>
        </p:blipFill>
        <p:spPr bwMode="auto">
          <a:xfrm>
            <a:off x="827584" y="188640"/>
            <a:ext cx="712879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На другой  лист  капусты  нанесли                                                                                просто  зубную  пасту 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6667"/>
          <a:stretch>
            <a:fillRect/>
          </a:stretch>
        </p:blipFill>
        <p:spPr>
          <a:xfrm>
            <a:off x="457200" y="1700808"/>
            <a:ext cx="365760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6934"/>
          <a:stretch>
            <a:fillRect/>
          </a:stretch>
        </p:blipFill>
        <p:spPr>
          <a:xfrm>
            <a:off x="4270375" y="1700808"/>
            <a:ext cx="365760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107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            МАСТЕР – КЛАСС  ПО     ТЕМЕ:  «НЕТРАДИЦИОННАЯ           ТЕХНИКА   РИСОВАНИЯ»</vt:lpstr>
      <vt:lpstr>                               Рисование  зубной  пастой с   использованием  капустного  листа </vt:lpstr>
      <vt:lpstr>Слайд 3</vt:lpstr>
      <vt:lpstr>Слайд 4</vt:lpstr>
      <vt:lpstr>Слайд 5</vt:lpstr>
      <vt:lpstr>Слайд 6</vt:lpstr>
      <vt:lpstr>Слайд 7</vt:lpstr>
      <vt:lpstr>Слайд 8</vt:lpstr>
      <vt:lpstr>     На другой  лист  капусты  нанесли                                                                                просто  зубную  пасту </vt:lpstr>
      <vt:lpstr>                             Перевернули …            И получили... "Зимний  лес  ночью"</vt:lpstr>
      <vt:lpstr>Слайд 11</vt:lpstr>
      <vt:lpstr>                Наши работы</vt:lpstr>
      <vt:lpstr>   Экспериментируйте и удивляйтесь!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теме: «Нетрадиционная техника рисования»</dc:title>
  <dc:creator>Андрей</dc:creator>
  <cp:lastModifiedBy>Света</cp:lastModifiedBy>
  <cp:revision>14</cp:revision>
  <dcterms:created xsi:type="dcterms:W3CDTF">2014-03-21T10:27:15Z</dcterms:created>
  <dcterms:modified xsi:type="dcterms:W3CDTF">2015-12-13T15:02:56Z</dcterms:modified>
</cp:coreProperties>
</file>