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7" autoAdjust="0"/>
  </p:normalViewPr>
  <p:slideViewPr>
    <p:cSldViewPr>
      <p:cViewPr>
        <p:scale>
          <a:sx n="54" d="100"/>
          <a:sy n="54" d="100"/>
        </p:scale>
        <p:origin x="-1278" y="-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40BBB-616B-4CF2-9434-6C0081BA2AA7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B547-E269-4682-8532-A66939AB9B4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40BBB-616B-4CF2-9434-6C0081BA2AA7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B547-E269-4682-8532-A66939AB9B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40BBB-616B-4CF2-9434-6C0081BA2AA7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B547-E269-4682-8532-A66939AB9B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40BBB-616B-4CF2-9434-6C0081BA2AA7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B547-E269-4682-8532-A66939AB9B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40BBB-616B-4CF2-9434-6C0081BA2AA7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B547-E269-4682-8532-A66939AB9B4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40BBB-616B-4CF2-9434-6C0081BA2AA7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B547-E269-4682-8532-A66939AB9B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40BBB-616B-4CF2-9434-6C0081BA2AA7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B547-E269-4682-8532-A66939AB9B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40BBB-616B-4CF2-9434-6C0081BA2AA7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B547-E269-4682-8532-A66939AB9B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40BBB-616B-4CF2-9434-6C0081BA2AA7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B547-E269-4682-8532-A66939AB9B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40BBB-616B-4CF2-9434-6C0081BA2AA7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B547-E269-4682-8532-A66939AB9B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40BBB-616B-4CF2-9434-6C0081BA2AA7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49AB547-E269-4682-8532-A66939AB9B4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A340BBB-616B-4CF2-9434-6C0081BA2AA7}" type="datetimeFigureOut">
              <a:rPr lang="ru-RU" smtClean="0"/>
              <a:t>21.01.2013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49AB547-E269-4682-8532-A66939AB9B4B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Знакомимся с </a:t>
            </a:r>
            <a:r>
              <a:rPr lang="ru-RU" smtClean="0">
                <a:solidFill>
                  <a:srgbClr val="C00000"/>
                </a:solidFill>
              </a:rPr>
              <a:t>новым действием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МБОУ СОШ№41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app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132856"/>
            <a:ext cx="1518600" cy="1677844"/>
          </a:xfrm>
        </p:spPr>
      </p:pic>
      <p:pic>
        <p:nvPicPr>
          <p:cNvPr id="10" name="Содержимое 8" descr="app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476672"/>
            <a:ext cx="1518600" cy="1677844"/>
          </a:xfrm>
          <a:prstGeom prst="rect">
            <a:avLst/>
          </a:prstGeom>
        </p:spPr>
      </p:pic>
      <p:pic>
        <p:nvPicPr>
          <p:cNvPr id="11" name="Содержимое 8" descr="app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476672"/>
            <a:ext cx="1518600" cy="1677844"/>
          </a:xfrm>
          <a:prstGeom prst="rect">
            <a:avLst/>
          </a:prstGeom>
        </p:spPr>
      </p:pic>
      <p:pic>
        <p:nvPicPr>
          <p:cNvPr id="12" name="Содержимое 8" descr="app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476672"/>
            <a:ext cx="1518600" cy="1677844"/>
          </a:xfrm>
          <a:prstGeom prst="rect">
            <a:avLst/>
          </a:prstGeom>
        </p:spPr>
      </p:pic>
      <p:pic>
        <p:nvPicPr>
          <p:cNvPr id="13" name="Содержимое 8" descr="app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476672"/>
            <a:ext cx="1518600" cy="1677844"/>
          </a:xfrm>
          <a:prstGeom prst="rect">
            <a:avLst/>
          </a:prstGeom>
        </p:spPr>
      </p:pic>
      <p:pic>
        <p:nvPicPr>
          <p:cNvPr id="14" name="Содержимое 8" descr="app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132856"/>
            <a:ext cx="1518600" cy="1677844"/>
          </a:xfrm>
          <a:prstGeom prst="rect">
            <a:avLst/>
          </a:prstGeom>
        </p:spPr>
      </p:pic>
      <p:pic>
        <p:nvPicPr>
          <p:cNvPr id="15" name="Содержимое 8" descr="app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2132856"/>
            <a:ext cx="1518600" cy="1677844"/>
          </a:xfrm>
          <a:prstGeom prst="rect">
            <a:avLst/>
          </a:prstGeom>
        </p:spPr>
      </p:pic>
      <p:pic>
        <p:nvPicPr>
          <p:cNvPr id="16" name="Содержимое 8" descr="app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2132856"/>
            <a:ext cx="1518600" cy="1677844"/>
          </a:xfrm>
          <a:prstGeom prst="rect">
            <a:avLst/>
          </a:prstGeom>
        </p:spPr>
      </p:pic>
      <p:pic>
        <p:nvPicPr>
          <p:cNvPr id="17" name="Содержимое 8" descr="app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2132856"/>
            <a:ext cx="1518600" cy="1677844"/>
          </a:xfrm>
          <a:prstGeom prst="rect">
            <a:avLst/>
          </a:prstGeom>
        </p:spPr>
      </p:pic>
      <p:pic>
        <p:nvPicPr>
          <p:cNvPr id="18" name="Содержимое 8" descr="app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76672"/>
            <a:ext cx="1518600" cy="1677844"/>
          </a:xfrm>
          <a:prstGeom prst="rect">
            <a:avLst/>
          </a:prstGeom>
        </p:spPr>
      </p:pic>
      <p:pic>
        <p:nvPicPr>
          <p:cNvPr id="19" name="Содержимое 8" descr="app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789040"/>
            <a:ext cx="1518600" cy="1677844"/>
          </a:xfrm>
          <a:prstGeom prst="rect">
            <a:avLst/>
          </a:prstGeom>
        </p:spPr>
      </p:pic>
      <p:pic>
        <p:nvPicPr>
          <p:cNvPr id="20" name="Содержимое 8" descr="app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3789040"/>
            <a:ext cx="1518600" cy="1677844"/>
          </a:xfrm>
          <a:prstGeom prst="rect">
            <a:avLst/>
          </a:prstGeom>
        </p:spPr>
      </p:pic>
      <p:pic>
        <p:nvPicPr>
          <p:cNvPr id="21" name="Содержимое 8" descr="app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3789040"/>
            <a:ext cx="1518600" cy="1677844"/>
          </a:xfrm>
          <a:prstGeom prst="rect">
            <a:avLst/>
          </a:prstGeom>
        </p:spPr>
      </p:pic>
      <p:pic>
        <p:nvPicPr>
          <p:cNvPr id="22" name="Содержимое 8" descr="app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3789040"/>
            <a:ext cx="1518600" cy="1677844"/>
          </a:xfrm>
          <a:prstGeom prst="rect">
            <a:avLst/>
          </a:prstGeom>
        </p:spPr>
      </p:pic>
      <p:pic>
        <p:nvPicPr>
          <p:cNvPr id="23" name="Содержимое 8" descr="app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3789040"/>
            <a:ext cx="1518600" cy="1677844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9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5+5+5=5*3=15</a:t>
            </a:r>
          </a:p>
          <a:p>
            <a:pPr algn="ctr">
              <a:buNone/>
            </a:pPr>
            <a:r>
              <a:rPr lang="ru-RU" sz="11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Умножение</a:t>
            </a:r>
          </a:p>
          <a:p>
            <a:pPr>
              <a:buNone/>
            </a:pPr>
            <a:endParaRPr lang="ru-RU" sz="9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64200780_1284868659_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4139719"/>
            <a:ext cx="2376264" cy="2453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k-belosnezhka-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8712968" cy="6534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38912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pic>
        <p:nvPicPr>
          <p:cNvPr id="5" name="Рисунок 4" descr="002874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9486"/>
            <a:ext cx="9144000" cy="6867486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72784"/>
          </a:xfrm>
        </p:spPr>
        <p:txBody>
          <a:bodyPr>
            <a:noAutofit/>
          </a:bodyPr>
          <a:lstStyle/>
          <a:p>
            <a:pPr algn="ctr"/>
            <a:r>
              <a:rPr lang="ru-RU" sz="13800" dirty="0" smtClean="0">
                <a:solidFill>
                  <a:srgbClr val="002060"/>
                </a:solidFill>
              </a:rPr>
              <a:t/>
            </a:r>
            <a:br>
              <a:rPr lang="ru-RU" sz="13800" dirty="0" smtClean="0">
                <a:solidFill>
                  <a:srgbClr val="002060"/>
                </a:solidFill>
              </a:rPr>
            </a:br>
            <a:r>
              <a:rPr lang="ru-RU" sz="13800" dirty="0" smtClean="0">
                <a:solidFill>
                  <a:srgbClr val="002060"/>
                </a:solidFill>
              </a:rPr>
              <a:t/>
            </a:r>
            <a:br>
              <a:rPr lang="ru-RU" sz="13800" dirty="0" smtClean="0">
                <a:solidFill>
                  <a:srgbClr val="002060"/>
                </a:solidFill>
              </a:rPr>
            </a:br>
            <a:r>
              <a:rPr lang="ru-RU" sz="13800" dirty="0" smtClean="0">
                <a:solidFill>
                  <a:srgbClr val="002060"/>
                </a:solidFill>
              </a:rPr>
              <a:t/>
            </a:r>
            <a:br>
              <a:rPr lang="ru-RU" sz="13800" dirty="0" smtClean="0">
                <a:solidFill>
                  <a:srgbClr val="002060"/>
                </a:solidFill>
              </a:rPr>
            </a:br>
            <a:endParaRPr lang="ru-RU" sz="138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16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1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…=17</a:t>
            </a:r>
            <a:endParaRPr lang="ru-RU" sz="16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8+9=17</a:t>
            </a:r>
          </a:p>
        </p:txBody>
      </p:sp>
      <p:pic>
        <p:nvPicPr>
          <p:cNvPr id="4" name="Рисунок 3" descr="64200999_1284869711_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15416"/>
            <a:ext cx="2160240" cy="294332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6395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 - </a:t>
            </a:r>
            <a:r>
              <a:rPr lang="ru-RU" sz="8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6=24</a:t>
            </a:r>
          </a:p>
          <a:p>
            <a:pPr algn="ctr">
              <a:buNone/>
            </a:pPr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30-6=24</a:t>
            </a:r>
          </a:p>
          <a:p>
            <a:pPr>
              <a:buNone/>
            </a:pP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 - 8 =8</a:t>
            </a:r>
          </a:p>
          <a:p>
            <a:pPr algn="ctr">
              <a:buNone/>
            </a:pPr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16 - 8 =8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64200999_1284869711_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08297" cy="2736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324600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Уменьшите 33 на 8, получится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buFontTx/>
              <a:buChar char="-"/>
            </a:pP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  <a:p>
            <a:pPr>
              <a:buFontTx/>
              <a:buChar char="-"/>
            </a:pPr>
            <a:r>
              <a:rPr lang="ru-RU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Найдите сумму чисел 16 и 5</a:t>
            </a: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… </a:t>
            </a:r>
          </a:p>
          <a:p>
            <a:pPr>
              <a:buFontTx/>
              <a:buChar char="-"/>
            </a:pPr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64200999_1284869711_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2492896"/>
            <a:ext cx="1365758" cy="1860845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686800" cy="5317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6700" b="1" dirty="0" smtClean="0">
                <a:latin typeface="Times New Roman" pitchFamily="18" charset="0"/>
                <a:cs typeface="Times New Roman" pitchFamily="18" charset="0"/>
              </a:rPr>
              <a:t>Расставьте числа </a:t>
            </a:r>
            <a:br>
              <a:rPr lang="ru-RU" sz="6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700" b="1" dirty="0" smtClean="0">
                <a:latin typeface="Times New Roman" pitchFamily="18" charset="0"/>
                <a:cs typeface="Times New Roman" pitchFamily="18" charset="0"/>
              </a:rPr>
              <a:t>в порядке возрастания: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8000" b="1" dirty="0" smtClean="0">
                <a:solidFill>
                  <a:srgbClr val="C00000"/>
                </a:solidFill>
              </a:rPr>
              <a:t>17, 21, 30,9,16, 25, 55.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zwerg_u_01$5B1$5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96135" y="112444"/>
            <a:ext cx="2952329" cy="3604588"/>
          </a:xfr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Проверяем: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9, 16, 17, 21, 25, 30, 55.</a:t>
            </a:r>
          </a:p>
          <a:p>
            <a:pPr>
              <a:buNone/>
            </a:pPr>
            <a:endParaRPr lang="ru-RU" sz="6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zwerg_u_01$5B1$5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861048"/>
            <a:ext cx="2232248" cy="2725419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>
            <a:off x="2987824" y="3429000"/>
            <a:ext cx="3816424" cy="1368152"/>
          </a:xfrm>
          <a:prstGeom prst="wedgeEllipseCallou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Молодцы</a:t>
            </a:r>
            <a:r>
              <a:rPr lang="ru-RU" sz="3600" dirty="0" smtClean="0">
                <a:solidFill>
                  <a:srgbClr val="FF0000"/>
                </a:solidFill>
              </a:rPr>
              <a:t>!!!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9793088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br>
              <a:rPr lang="ru-RU" sz="9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…+…+…=9</a:t>
            </a:r>
            <a:br>
              <a:rPr lang="ru-RU" sz="9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3+3+3=9</a:t>
            </a:r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pic>
        <p:nvPicPr>
          <p:cNvPr id="4" name="Содержимое 3" descr="Doc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763688" cy="2633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835696" y="4581128"/>
            <a:ext cx="5400600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147</TotalTime>
  <Words>65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Знакомимся с новым действием</vt:lpstr>
      <vt:lpstr>Слайд 2</vt:lpstr>
      <vt:lpstr>Слайд 3</vt:lpstr>
      <vt:lpstr>   </vt:lpstr>
      <vt:lpstr>Слайд 5</vt:lpstr>
      <vt:lpstr>Слайд 6</vt:lpstr>
      <vt:lpstr>     Расставьте числа   в порядке возрастания: 17, 21, 30,9,16, 25, 55. </vt:lpstr>
      <vt:lpstr>Проверяем:</vt:lpstr>
      <vt:lpstr>9 …+…+…=9  3+3+3=9     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15</cp:revision>
  <dcterms:created xsi:type="dcterms:W3CDTF">2013-01-21T17:26:32Z</dcterms:created>
  <dcterms:modified xsi:type="dcterms:W3CDTF">2013-01-21T19:53:52Z</dcterms:modified>
</cp:coreProperties>
</file>