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D73C7-2ED2-4A17-A46D-A780B679CCA2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76C9-23E6-4B6B-825E-ADC3B2AD399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4291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1400" dirty="0"/>
              <a:t>МБДОУ №8 детский сад </a:t>
            </a:r>
            <a:r>
              <a:rPr lang="ru-RU" sz="1400" dirty="0" smtClean="0"/>
              <a:t>«</a:t>
            </a:r>
            <a:r>
              <a:rPr lang="ru-RU" sz="1400" dirty="0"/>
              <a:t>Елочка» Уренского муниципального района Нижегородской области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86050" y="1571612"/>
            <a:ext cx="6357950" cy="1895476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00B05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Петушок и его семейка</a:t>
            </a:r>
            <a:endParaRPr lang="ru-RU" sz="6600" b="1" dirty="0">
              <a:solidFill>
                <a:srgbClr val="00B05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72198" y="6143644"/>
            <a:ext cx="28711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Выполнила: </a:t>
            </a:r>
          </a:p>
          <a:p>
            <a:r>
              <a:rPr lang="ru-RU" sz="1400" dirty="0" smtClean="0"/>
              <a:t>Воспитатель Назарова К.М.</a:t>
            </a:r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071934" y="6215082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2014</a:t>
            </a:r>
            <a:endParaRPr lang="ru-RU" dirty="0"/>
          </a:p>
        </p:txBody>
      </p:sp>
      <p:pic>
        <p:nvPicPr>
          <p:cNvPr id="6" name="Рисунок 5" descr="217_letnyaya_terrasa_v_zagorodnom_do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6" y="2425805"/>
            <a:ext cx="4129418" cy="4217905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3535868788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745" y="0"/>
            <a:ext cx="636651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030-095-U-kuritsy-iz-jaits-vylupljajutsja-tsyplja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857232"/>
            <a:ext cx="5361777" cy="507224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00232" y="3143248"/>
            <a:ext cx="1714512" cy="2000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715008" y="3286124"/>
            <a:ext cx="1143008" cy="2071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214942" y="3929066"/>
            <a:ext cx="928694" cy="21431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714876" y="4643446"/>
            <a:ext cx="642942" cy="85725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857356" y="4214818"/>
            <a:ext cx="1285884" cy="15716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429388" y="3357562"/>
            <a:ext cx="1143008" cy="178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30-095-U-kuritsy-iz-jaits-vylupljajutsja-tsypljat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523045"/>
            <a:ext cx="6286544" cy="59470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030-095-U-kuritsy-iz-jaits-vylupljajutsja-tsypljat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81500" y="1428736"/>
            <a:ext cx="4762500" cy="4505325"/>
          </a:xfrm>
        </p:spPr>
      </p:pic>
      <p:pic>
        <p:nvPicPr>
          <p:cNvPr id="5" name="Рисунок 4" descr="13535868788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285860"/>
            <a:ext cx="4250680" cy="45788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24</Words>
  <Application>Microsoft Office PowerPoint</Application>
  <PresentationFormat>Экран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МБДОУ №8 детский сад «Елочка» Уренского муниципального района Нижегородской области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№8 детский сад «Елочка» Уренского муниципального района Нижегородской области</dc:title>
  <dc:creator>Ксения</dc:creator>
  <cp:lastModifiedBy>Ксения</cp:lastModifiedBy>
  <cp:revision>13</cp:revision>
  <dcterms:created xsi:type="dcterms:W3CDTF">2014-11-12T09:14:42Z</dcterms:created>
  <dcterms:modified xsi:type="dcterms:W3CDTF">2015-01-29T08:49:04Z</dcterms:modified>
</cp:coreProperties>
</file>