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8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0" r:id="rId18"/>
    <p:sldId id="273" r:id="rId19"/>
    <p:sldId id="275" r:id="rId20"/>
    <p:sldId id="276" r:id="rId21"/>
    <p:sldId id="277" r:id="rId22"/>
    <p:sldId id="28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EAF331-6626-489E-9C99-FF5EFF085E6F}" type="datetimeFigureOut">
              <a:rPr lang="ru-RU"/>
              <a:pPr>
                <a:defRPr/>
              </a:pPr>
              <a:t>22.12.2015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4E5FB96-5941-408A-A883-3520D96124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33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839B3-20D6-4466-81B6-531774E02191}" type="datetime1">
              <a:rPr lang="ru-RU"/>
              <a:pPr>
                <a:defRPr/>
              </a:pPr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Фролова Ольга Ивановна  д/с № 1687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E20D0-90BF-4C3F-B34D-F511DE2606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7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5C2D6-D494-42AE-B533-09D78741A048}" type="datetime1">
              <a:rPr lang="ru-RU"/>
              <a:pPr>
                <a:defRPr/>
              </a:pPr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Фролова Ольга Ивановна  д/с № 1687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115DF-EE5B-487D-A9C8-7BA5061FF7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03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93E8F-EBE5-4FB7-B1A6-16122CF501C8}" type="datetime1">
              <a:rPr lang="ru-RU"/>
              <a:pPr>
                <a:defRPr/>
              </a:pPr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Фролова Ольга Ивановна  д/с № 1687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14CAF-D4B6-4992-A7C8-2D0544508E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15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22C0-B89C-4BC2-A5E0-757CBA1B8908}" type="datetime1">
              <a:rPr lang="ru-RU"/>
              <a:pPr>
                <a:defRPr/>
              </a:pPr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Фролова Ольга Ивановна  д/с № 1687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7EE5D-E400-4C49-8009-9E1470E11D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17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597F8-D602-4ED1-B7B3-EA1F6FDEAD23}" type="datetime1">
              <a:rPr lang="ru-RU"/>
              <a:pPr>
                <a:defRPr/>
              </a:pPr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Фролова Ольга Ивановна  д/с № 1687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48B8D-EE1F-451D-8904-5090B5FAE4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57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CAB90-902D-4C12-B816-D7E68A29B4A5}" type="datetime1">
              <a:rPr lang="ru-RU"/>
              <a:pPr>
                <a:defRPr/>
              </a:pPr>
              <a:t>22.12.2015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Фролова Ольга Ивановна  д/с № 1687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12F1E-AD2A-4171-8A67-56DDB127CE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24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E775-E712-4ABD-B662-E2DC1E8FE4CB}" type="datetime1">
              <a:rPr lang="ru-RU"/>
              <a:pPr>
                <a:defRPr/>
              </a:pPr>
              <a:t>22.12.2015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Фролова Ольга Ивановна  д/с № 1687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44F1F-3448-43F7-BA37-B14AE98AE04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4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7F255-4FD2-4564-9F8E-7EF3D8E9677C}" type="datetime1">
              <a:rPr lang="ru-RU"/>
              <a:pPr>
                <a:defRPr/>
              </a:pPr>
              <a:t>22.12.2015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Фролова Ольга Ивановна  д/с № 1687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25478-E62D-4128-93E6-1041191A404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0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F6D64-AF80-4EC5-BF24-86FD3E804B1C}" type="datetime1">
              <a:rPr lang="ru-RU"/>
              <a:pPr>
                <a:defRPr/>
              </a:pPr>
              <a:t>22.12.2015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Фролова Ольга Ивановна  д/с № 1687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5D973-1835-4C2B-9098-128EF8D28B1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05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E7B1-74D1-4179-BFC9-4990D79E3AB4}" type="datetime1">
              <a:rPr lang="ru-RU"/>
              <a:pPr>
                <a:defRPr/>
              </a:pPr>
              <a:t>22.12.2015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Фролова Ольга Ивановна  д/с № 1687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BF5D4-7A08-42AF-B318-A639565BB89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68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DCBE5-8577-4EBC-AB26-B8C05ACA7272}" type="datetime1">
              <a:rPr lang="ru-RU"/>
              <a:pPr>
                <a:defRPr/>
              </a:pPr>
              <a:t>22.12.2015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Фролова Ольга Ивановна  д/с № 1687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10305-C925-4E5F-9F3D-D40333BFBDB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84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D159EA-6249-46E6-BBE5-B1F44E824FF6}" type="datetime1">
              <a:rPr lang="ru-RU"/>
              <a:pPr>
                <a:defRPr/>
              </a:pPr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Фролова Ольга Ивановна  д/с № 1687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D2A4929-8956-4664-B063-6805F7F36C2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61198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Откуда  к  нам  </a:t>
            </a:r>
            <a:br>
              <a:rPr lang="ru-RU" sz="9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хлеб  пришёл </a:t>
            </a:r>
            <a:r>
              <a:rPr lang="en-US" sz="9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?</a:t>
            </a:r>
            <a:endParaRPr lang="ru-RU" sz="9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34D9D9-AE27-464C-99D9-F5F1A6D7F4F4}" type="slidenum">
              <a:rPr lang="ru-RU">
                <a:solidFill>
                  <a:srgbClr val="898989"/>
                </a:solidFill>
              </a:rPr>
              <a:pPr eaLnBrk="1" hangingPunct="1"/>
              <a:t>1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Click="0" advTm="516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Нужно взять</a:t>
            </a:r>
          </a:p>
        </p:txBody>
      </p:sp>
      <p:sp>
        <p:nvSpPr>
          <p:cNvPr id="12291" name="Текст 4"/>
          <p:cNvSpPr>
            <a:spLocks noGrp="1"/>
          </p:cNvSpPr>
          <p:nvPr>
            <p:ph type="body" idx="1"/>
          </p:nvPr>
        </p:nvSpPr>
        <p:spPr/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воду</a:t>
            </a:r>
          </a:p>
        </p:txBody>
      </p:sp>
      <p:pic>
        <p:nvPicPr>
          <p:cNvPr id="9" name="Содержимое 8" descr="4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717800"/>
            <a:ext cx="4040188" cy="28654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3" name="Текст 6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муку</a:t>
            </a:r>
          </a:p>
        </p:txBody>
      </p:sp>
      <p:pic>
        <p:nvPicPr>
          <p:cNvPr id="10" name="Содержимое 9" descr="49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46688" y="2174875"/>
            <a:ext cx="2838450" cy="39512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51B931-F24F-4A0E-9121-3D6ED05E8BEA}" type="slidenum">
              <a:rPr lang="ru-RU">
                <a:solidFill>
                  <a:srgbClr val="898989"/>
                </a:solidFill>
              </a:rPr>
              <a:pPr eaLnBrk="1" hangingPunct="1"/>
              <a:t>10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Click="0" advTm="6396"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Еще нужно взять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яйцо</a:t>
            </a:r>
          </a:p>
        </p:txBody>
      </p:sp>
      <p:pic>
        <p:nvPicPr>
          <p:cNvPr id="7" name="Содержимое 6" descr="48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527300"/>
            <a:ext cx="4040188" cy="32464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7" name="Текст 4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дрожжи</a:t>
            </a:r>
          </a:p>
        </p:txBody>
      </p:sp>
      <p:pic>
        <p:nvPicPr>
          <p:cNvPr id="8" name="Содержимое 7" descr="5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76825" y="2565400"/>
            <a:ext cx="3171825" cy="31718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21F1A3-6BB6-4A34-B6DF-0A2D3EE41F59}" type="slidenum">
              <a:rPr lang="ru-RU">
                <a:solidFill>
                  <a:srgbClr val="898989"/>
                </a:solidFill>
              </a:rPr>
              <a:pPr eaLnBrk="1" hangingPunct="1"/>
              <a:t>11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Click="0" advTm="6272"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Обязательно  берём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сахар</a:t>
            </a:r>
          </a:p>
        </p:txBody>
      </p:sp>
      <p:pic>
        <p:nvPicPr>
          <p:cNvPr id="9" name="Содержимое 8" descr="5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71550" y="2420938"/>
            <a:ext cx="2546350" cy="38877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0" name="Текст 4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соль</a:t>
            </a:r>
          </a:p>
        </p:txBody>
      </p:sp>
      <p:pic>
        <p:nvPicPr>
          <p:cNvPr id="10" name="Содержимое 9" descr="6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9338" y="2420938"/>
            <a:ext cx="2882900" cy="38433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3549E0-3488-41E5-BE25-40B6C1622E83}" type="slidenum">
              <a:rPr lang="ru-RU">
                <a:solidFill>
                  <a:srgbClr val="898989"/>
                </a:solidFill>
              </a:rPr>
              <a:pPr eaLnBrk="1" hangingPunct="1"/>
              <a:t>12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Click="0" advTm="6286"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Тесто  готово</a:t>
            </a:r>
          </a:p>
        </p:txBody>
      </p:sp>
      <p:pic>
        <p:nvPicPr>
          <p:cNvPr id="9" name="Содержимое 8" descr="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6800" y="1600200"/>
            <a:ext cx="4470400" cy="4525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11BCCE-C405-47D5-BEF6-2C5BBF9D7CB3}" type="slidenum">
              <a:rPr lang="ru-RU">
                <a:solidFill>
                  <a:srgbClr val="898989"/>
                </a:solidFill>
              </a:rPr>
              <a:pPr eaLnBrk="1" hangingPunct="1"/>
              <a:t>13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Click="0" advTm="6630"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Тесто вымешивают, разделывают</a:t>
            </a:r>
          </a:p>
        </p:txBody>
      </p:sp>
      <p:pic>
        <p:nvPicPr>
          <p:cNvPr id="7" name="Содержимое 6" descr="5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2625" y="2420938"/>
            <a:ext cx="2881313" cy="29051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6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7913"/>
            <a:ext cx="4038600" cy="30289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E3D9D3-3E25-40F1-9C0F-EEE3D63D8032}" type="slidenum">
              <a:rPr lang="ru-RU">
                <a:solidFill>
                  <a:srgbClr val="898989"/>
                </a:solidFill>
              </a:rPr>
              <a:pPr eaLnBrk="1" hangingPunct="1"/>
              <a:t>14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Click="0" advTm="6520"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Выпекают…</a:t>
            </a:r>
          </a:p>
        </p:txBody>
      </p:sp>
      <p:pic>
        <p:nvPicPr>
          <p:cNvPr id="9" name="Содержимое 8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275" y="1630363"/>
            <a:ext cx="5505450" cy="44672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83E170-C184-4C7B-80CD-CDA30FB04A8A}" type="slidenum">
              <a:rPr lang="ru-RU">
                <a:solidFill>
                  <a:srgbClr val="898989"/>
                </a:solidFill>
              </a:rPr>
              <a:pPr eaLnBrk="1" hangingPunct="1"/>
              <a:t>15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Click="0" advTm="6381"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Хлеб готов</a:t>
            </a:r>
          </a:p>
        </p:txBody>
      </p:sp>
      <p:pic>
        <p:nvPicPr>
          <p:cNvPr id="7" name="Содержимое 6" descr="6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7913"/>
            <a:ext cx="4038600" cy="30289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6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7913"/>
            <a:ext cx="4038600" cy="30289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AF1738-1E87-447E-B93C-F46A27680564}" type="slidenum">
              <a:rPr lang="ru-RU">
                <a:solidFill>
                  <a:srgbClr val="898989"/>
                </a:solidFill>
              </a:rPr>
              <a:pPr eaLnBrk="1" hangingPunct="1"/>
              <a:t>16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Click="0" advTm="6162">
    <p:sndAc>
      <p:endSnd/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179388" y="0"/>
            <a:ext cx="8785225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Положит в землю Человек зерно,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Прольётся Дождь- зерно орошено.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Крутая Борозда и мягкий Снег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Зерно укроют на зиму от всех.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Весною Солнце выплывет в зенит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И новый колосок позолотит.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Колосьев много в урожайный год,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И человек их с поля уберёт.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И золотые руки Пекарей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Румяный хлеб замесят поскорей.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А женщина на краешке доски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Готовый хлеб разрежет на куски.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Всем, кто лелеял хлебный колосок,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На совести достанется кусок.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Автор: Аким. Я.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B6D8BF-CE03-4E21-8869-9F35215752E1}" type="slidenum">
              <a:rPr lang="ru-RU">
                <a:solidFill>
                  <a:srgbClr val="898989"/>
                </a:solidFill>
              </a:rPr>
              <a:pPr eaLnBrk="1" hangingPunct="1"/>
              <a:t>17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Click="0" advTm="20826">
    <p:sndAc>
      <p:endSnd/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Книги о хлебе</a:t>
            </a:r>
          </a:p>
        </p:txBody>
      </p:sp>
      <p:pic>
        <p:nvPicPr>
          <p:cNvPr id="5" name="Содержимое 4" descr="3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8313" y="1773238"/>
            <a:ext cx="4408487" cy="41211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3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24488" y="1773238"/>
            <a:ext cx="2738437" cy="41036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511630-F20F-40B1-B1FB-A3E04B10E30C}" type="slidenum">
              <a:rPr lang="ru-RU">
                <a:solidFill>
                  <a:srgbClr val="898989"/>
                </a:solidFill>
              </a:rPr>
              <a:pPr eaLnBrk="1" hangingPunct="1"/>
              <a:t>18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Click="0" advTm="7785">
    <p:sndAc>
      <p:endSnd/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Экскурсия на кухню</a:t>
            </a:r>
          </a:p>
        </p:txBody>
      </p:sp>
      <p:pic>
        <p:nvPicPr>
          <p:cNvPr id="5" name="Содержимое 4" descr="3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9113" y="2393950"/>
            <a:ext cx="3914775" cy="29384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3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06938" y="2393950"/>
            <a:ext cx="3921125" cy="29384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07B5371-1647-486A-BA60-A2CA939E1E87}" type="slidenum">
              <a:rPr lang="ru-RU">
                <a:solidFill>
                  <a:srgbClr val="898989"/>
                </a:solidFill>
              </a:rPr>
              <a:pPr eaLnBrk="1" hangingPunct="1"/>
              <a:t>19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Click="0" advTm="6146"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301037" cy="1790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Сначала зёрнышко хлеба сажают в землю.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Содержимое 6" descr="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163" y="1600200"/>
            <a:ext cx="6035675" cy="4525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1666CF-98B2-4FEA-AE71-8A7B37EC00D2}" type="slidenum">
              <a:rPr lang="ru-RU">
                <a:solidFill>
                  <a:srgbClr val="898989"/>
                </a:solidFill>
              </a:rPr>
              <a:pPr eaLnBrk="1" hangingPunct="1"/>
              <a:t>2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Click="0" advTm="6349"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Попробуем сами…</a:t>
            </a:r>
          </a:p>
        </p:txBody>
      </p:sp>
      <p:pic>
        <p:nvPicPr>
          <p:cNvPr id="7" name="Содержимое 6" descr="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113" y="1600200"/>
            <a:ext cx="5819775" cy="4525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5C38AF-B941-48CB-8085-B7368B60FDEE}" type="slidenum">
              <a:rPr lang="ru-RU">
                <a:solidFill>
                  <a:srgbClr val="898989"/>
                </a:solidFill>
              </a:rPr>
              <a:pPr eaLnBrk="1" hangingPunct="1"/>
              <a:t>20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Click="0" advTm="6568">
    <p:sndAc>
      <p:endSnd/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Поиграем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?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" name="Содержимое 6" descr="3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8313" y="2205038"/>
            <a:ext cx="3300412" cy="37052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3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98700"/>
            <a:ext cx="4038600" cy="3128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2818FE-1E26-4D63-B9C2-FE1EDD88B605}" type="slidenum">
              <a:rPr lang="ru-RU">
                <a:solidFill>
                  <a:srgbClr val="898989"/>
                </a:solidFill>
              </a:rPr>
              <a:pPr eaLnBrk="1" hangingPunct="1"/>
              <a:t>21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Click="0" advTm="6848">
    <p:sndAc>
      <p:endSnd/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179388" y="260350"/>
            <a:ext cx="8785225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Вот он Хлебушек душистый, 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Вот он теплый, золотистый. 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В каждый дом, на каждый стол, 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он пожаловал, пришел. 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В нем здоровье наша, сила, в нем чудесное тепло. 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Сколько рук его растило, охраняло, берегло. 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В нем - земли родимой соки, 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Солнца свет веселый в нем... 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Уплетай за обе щеки, вырастай богатырем!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Автор: С.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Погореловский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B47CCC-80BF-4412-B408-93791C9CF080}" type="slidenum">
              <a:rPr lang="ru-RU">
                <a:solidFill>
                  <a:srgbClr val="898989"/>
                </a:solidFill>
              </a:rPr>
              <a:pPr eaLnBrk="1" hangingPunct="1"/>
              <a:t>22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Click="0" advTm="0"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8049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Сажают специальными машинами -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сеялками.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747838"/>
            <a:ext cx="5638800" cy="42291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06ADB5-42AE-4F6E-9539-95DE45D46416}" type="slidenum">
              <a:rPr lang="ru-RU">
                <a:solidFill>
                  <a:srgbClr val="898989"/>
                </a:solidFill>
              </a:rPr>
              <a:pPr eaLnBrk="1" hangingPunct="1"/>
              <a:t>3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Click="0" advTm="6209"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Потом вырастают вот такие колоски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800" y="1684338"/>
            <a:ext cx="6502400" cy="43561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B7A38A-8649-4580-B371-7D4EB1A6B34F}" type="slidenum">
              <a:rPr lang="ru-RU">
                <a:solidFill>
                  <a:srgbClr val="898989"/>
                </a:solidFill>
              </a:rPr>
              <a:pPr eaLnBrk="1" hangingPunct="1"/>
              <a:t>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Click="0" advTm="6864"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Колоски собирают машины - комбайны </a:t>
            </a:r>
          </a:p>
        </p:txBody>
      </p:sp>
      <p:pic>
        <p:nvPicPr>
          <p:cNvPr id="4" name="Содержимое 3" descr="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862138"/>
            <a:ext cx="6096000" cy="40005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58928F-FDEF-4242-B57E-900FA8F9A8A9}" type="slidenum">
              <a:rPr lang="ru-RU">
                <a:solidFill>
                  <a:srgbClr val="898989"/>
                </a:solidFill>
              </a:rPr>
              <a:pPr eaLnBrk="1" hangingPunct="1"/>
              <a:t>5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 advClick="0" advTm="6365"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Отвозят зерно на мельницу</a:t>
            </a:r>
          </a:p>
        </p:txBody>
      </p:sp>
      <p:pic>
        <p:nvPicPr>
          <p:cNvPr id="4" name="Содержимое 3" descr="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1600200"/>
            <a:ext cx="6832600" cy="4525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749C124-1E1F-4726-BA46-1537A1403599}" type="slidenum">
              <a:rPr lang="ru-RU">
                <a:solidFill>
                  <a:srgbClr val="898989"/>
                </a:solidFill>
              </a:rPr>
              <a:pPr eaLnBrk="1" hangingPunct="1"/>
              <a:t>6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Click="0" advTm="7301"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Там зёрна перемелют в муку. </a:t>
            </a:r>
          </a:p>
        </p:txBody>
      </p:sp>
      <p:pic>
        <p:nvPicPr>
          <p:cNvPr id="4" name="Содержимое 3" descr="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138" y="1979613"/>
            <a:ext cx="7197725" cy="37671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70D704-5FDB-48AD-AE79-E785BC3464D2}" type="slidenum">
              <a:rPr lang="ru-RU">
                <a:solidFill>
                  <a:srgbClr val="898989"/>
                </a:solidFill>
              </a:rPr>
              <a:pPr eaLnBrk="1" hangingPunct="1"/>
              <a:t>7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Click="0" advTm="6209"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445500" cy="2016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Из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муки на хлебозаводе  пекут хлеб, булки.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Содержимое 5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3625" y="2071688"/>
            <a:ext cx="4476750" cy="35814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6E523E-003E-4405-AA2E-3EFE3C033293}" type="slidenum">
              <a:rPr lang="ru-RU">
                <a:solidFill>
                  <a:srgbClr val="898989"/>
                </a:solidFill>
              </a:rPr>
              <a:pPr eaLnBrk="1" hangingPunct="1"/>
              <a:t>8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Click="0" advTm="6411"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ожно выпекать хлеб дома в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хлебопечке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388" y="1600200"/>
            <a:ext cx="5483225" cy="4525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739402-D10E-455B-BF3F-04E3DB1D0160}" type="slidenum">
              <a:rPr lang="ru-RU">
                <a:solidFill>
                  <a:srgbClr val="898989"/>
                </a:solidFill>
              </a:rPr>
              <a:pPr eaLnBrk="1" hangingPunct="1"/>
              <a:t>9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Click="0" advTm="6303">
    <p:sndAc>
      <p:endSnd/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113</Words>
  <Application>Microsoft Office PowerPoint</Application>
  <PresentationFormat>Экран (4:3)</PresentationFormat>
  <Paragraphs>50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Georgia</vt:lpstr>
      <vt:lpstr>Тема Office</vt:lpstr>
      <vt:lpstr>Откуда  к  нам   хлеб  пришёл ?</vt:lpstr>
      <vt:lpstr>Сначала зёрнышко хлеба сажают в землю. </vt:lpstr>
      <vt:lpstr>Сажают специальными машинами - сеялками. </vt:lpstr>
      <vt:lpstr>Потом вырастают вот такие колоски </vt:lpstr>
      <vt:lpstr>Колоски собирают машины - комбайны </vt:lpstr>
      <vt:lpstr>Отвозят зерно на мельницу</vt:lpstr>
      <vt:lpstr>Там зёрна перемелют в муку. </vt:lpstr>
      <vt:lpstr>Из  муки на хлебозаводе  пекут хлеб, булки. </vt:lpstr>
      <vt:lpstr>Можно выпекать хлеб дома в хлебопечке</vt:lpstr>
      <vt:lpstr>Нужно взять</vt:lpstr>
      <vt:lpstr>Еще нужно взять</vt:lpstr>
      <vt:lpstr>Обязательно  берём</vt:lpstr>
      <vt:lpstr>Тесто  готово</vt:lpstr>
      <vt:lpstr>Тесто вымешивают, разделывают</vt:lpstr>
      <vt:lpstr>Выпекают…</vt:lpstr>
      <vt:lpstr>Хлеб готов</vt:lpstr>
      <vt:lpstr>Презентация PowerPoint</vt:lpstr>
      <vt:lpstr>Книги о хлебе</vt:lpstr>
      <vt:lpstr>Экскурсия на кухню</vt:lpstr>
      <vt:lpstr>Попробуем сами…</vt:lpstr>
      <vt:lpstr>Поиграем?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Откуда к нам хлеб пришёл</dc:title>
  <dc:creator>Ольга</dc:creator>
  <cp:lastModifiedBy>ret</cp:lastModifiedBy>
  <cp:revision>28</cp:revision>
  <dcterms:created xsi:type="dcterms:W3CDTF">2011-10-11T05:13:17Z</dcterms:created>
  <dcterms:modified xsi:type="dcterms:W3CDTF">2015-12-22T11:56:32Z</dcterms:modified>
</cp:coreProperties>
</file>