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68" r:id="rId3"/>
    <p:sldId id="269" r:id="rId4"/>
    <p:sldId id="270" r:id="rId5"/>
    <p:sldId id="271" r:id="rId6"/>
    <p:sldId id="258" r:id="rId7"/>
    <p:sldId id="272" r:id="rId8"/>
    <p:sldId id="260" r:id="rId9"/>
    <p:sldId id="273" r:id="rId10"/>
    <p:sldId id="262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8E02-5D0D-4612-BE48-8F0ED0671EE0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FCA6-37FF-42E3-BC01-E1DC70923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C347-8D09-4666-B5B3-F1498601F2EF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0907-FD4C-49F8-A078-890C38B4F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5F96-F17E-4E47-8D32-580AB8695434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FC99-4119-4B1D-9971-1E5618C70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59C2-DA09-4231-B1D9-338383CE8054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D1BF-BB50-4C1C-884C-503B7F00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CAB6-0E12-40D9-9C4C-FCCE73FC9EB6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27EB-892D-42C6-977D-ACF452D33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9750-B6C7-4E8B-B51C-D243C8E410F2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8C40-0AC4-419F-A2E7-23DBB7920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5758-D389-4EF7-BFA6-524FCE40BEB8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CF54-88B8-4C47-9503-A20864F5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7CEF-AFB7-4F7A-8E06-F8DEA5872236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25AF-FD9F-48CF-893E-089E0B182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D941-14AA-4B1A-A810-E9983791C89A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5E61-AA40-4722-A2EB-C5BB2DF3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53D5-8013-49AA-B9F3-AF4B84F87E58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A1C3-A487-49E7-90A8-E6E2DD07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7476-22F3-4FD9-B8F0-EAFA07C6C447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1D2E-356E-40D6-BB4F-440F38B58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BD7EA-BCCF-4090-A33F-0ED810D309A2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8428D-FF01-473E-B058-35356AFAE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9388" y="908050"/>
            <a:ext cx="87137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Презентация </a:t>
            </a:r>
          </a:p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к открытому занятию</a:t>
            </a:r>
          </a:p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по познавательному развитию </a:t>
            </a:r>
          </a:p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с детьми 6 – 7 лет</a:t>
            </a:r>
          </a:p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 на тему: « Деревья».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411413" y="4365625"/>
            <a:ext cx="5905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Подготовила воспитатель Автушко М.В.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6085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860800"/>
            <a:ext cx="3455987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mosaic018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826000" cy="3016250"/>
          </a:xfrm>
          <a:prstGeom prst="rect">
            <a:avLst/>
          </a:prstGeom>
          <a:noFill/>
        </p:spPr>
      </p:pic>
      <p:pic>
        <p:nvPicPr>
          <p:cNvPr id="32773" name="Picture 5" descr="391760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211637" cy="3024187"/>
          </a:xfrm>
          <a:prstGeom prst="rect">
            <a:avLst/>
          </a:prstGeom>
          <a:noFill/>
        </p:spPr>
      </p:pic>
      <p:pic>
        <p:nvPicPr>
          <p:cNvPr id="32774" name="Picture 6" descr="706050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392612" cy="302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569325" cy="568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5587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334375" cy="525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040313" cy="2951163"/>
          </a:xfrm>
          <a:prstGeom prst="rect">
            <a:avLst/>
          </a:prstGeom>
          <a:noFill/>
        </p:spPr>
      </p:pic>
      <p:pic>
        <p:nvPicPr>
          <p:cNvPr id="27654" name="Picture 6" descr="i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716338"/>
            <a:ext cx="5257800" cy="288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4664268-Large-old-poplar-tree-isolated-on-pure-white-background-Stock-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209800" cy="2951163"/>
          </a:xfrm>
          <a:prstGeom prst="rect">
            <a:avLst/>
          </a:prstGeom>
          <a:noFill/>
        </p:spPr>
      </p:pic>
      <p:pic>
        <p:nvPicPr>
          <p:cNvPr id="28677" name="Picture 5" descr="hello_html_m44c4a6a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3375"/>
            <a:ext cx="2195512" cy="2951163"/>
          </a:xfrm>
          <a:prstGeom prst="rect">
            <a:avLst/>
          </a:prstGeom>
          <a:noFill/>
        </p:spPr>
      </p:pic>
      <p:pic>
        <p:nvPicPr>
          <p:cNvPr id="28678" name="Picture 6" descr="page00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2233613" cy="3109912"/>
          </a:xfrm>
          <a:prstGeom prst="rect">
            <a:avLst/>
          </a:prstGeom>
          <a:noFill/>
        </p:spPr>
      </p:pic>
      <p:pic>
        <p:nvPicPr>
          <p:cNvPr id="28679" name="Picture 7" descr="i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04813"/>
            <a:ext cx="2519362" cy="3084512"/>
          </a:xfrm>
          <a:prstGeom prst="rect">
            <a:avLst/>
          </a:prstGeom>
          <a:noFill/>
        </p:spPr>
      </p:pic>
      <p:pic>
        <p:nvPicPr>
          <p:cNvPr id="28680" name="Picture 8" descr="148591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933825"/>
            <a:ext cx="3384550" cy="2338388"/>
          </a:xfrm>
          <a:prstGeom prst="rect">
            <a:avLst/>
          </a:prstGeom>
          <a:noFill/>
        </p:spPr>
      </p:pic>
      <p:pic>
        <p:nvPicPr>
          <p:cNvPr id="28681" name="Picture 9" descr="B_1bs5MmxD1DViknw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2232025" cy="306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20713"/>
            <a:ext cx="56165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505700" cy="469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7041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6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4248150" cy="4029075"/>
          </a:xfrm>
          <a:prstGeom prst="rect">
            <a:avLst/>
          </a:prstGeom>
          <a:noFill/>
        </p:spPr>
      </p:pic>
      <p:pic>
        <p:nvPicPr>
          <p:cNvPr id="31749" name="Picture 5" descr="5777596604_a722cb45ba_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033838" cy="410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25</Words>
  <Application>Microsoft Office PowerPoint</Application>
  <PresentationFormat>Экран (4:3)</PresentationFormat>
  <Paragraphs>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Автушко Марина</dc:creator>
  <cp:lastModifiedBy>Автушко Марина</cp:lastModifiedBy>
  <cp:revision>24</cp:revision>
  <dcterms:created xsi:type="dcterms:W3CDTF">2015-12-11T02:33:45Z</dcterms:created>
  <dcterms:modified xsi:type="dcterms:W3CDTF">2015-12-21T06:25:34Z</dcterms:modified>
</cp:coreProperties>
</file>