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70" r:id="rId3"/>
    <p:sldId id="283" r:id="rId4"/>
    <p:sldId id="284" r:id="rId5"/>
    <p:sldId id="286" r:id="rId6"/>
    <p:sldId id="287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FF"/>
    <a:srgbClr val="00FF00"/>
    <a:srgbClr val="0000FF"/>
    <a:srgbClr val="FFCCFF"/>
    <a:srgbClr val="9900FF"/>
    <a:srgbClr val="00CC99"/>
    <a:srgbClr val="FF0066"/>
    <a:srgbClr val="33CCCC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9497-DBE3-4682-A7E1-EFF05A666927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05C1-393B-4248-83CA-077166754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>
                <a:alpha val="7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040188" cy="972418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В этот день давным-давно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К нам явилось Божество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116632"/>
            <a:ext cx="4041775" cy="85578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 виде мальчика святого,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Сердцем доброго, простого…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" name="Содержимое 10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3270031" cy="3951288"/>
          </a:xfrm>
        </p:spPr>
      </p:pic>
      <p:pic>
        <p:nvPicPr>
          <p:cNvPr id="12" name="Содержимое 11" descr="в пещер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3320909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24847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Благая весть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3312368" cy="5760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C00FF"/>
                </a:solidFill>
              </a:rPr>
              <a:t>Мы к тебе, хозяин,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С добрыми вестями: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C00FF"/>
                </a:solidFill>
              </a:rPr>
              <a:t>Сын Божий в мир народился. 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Радуйся, радуйся. Добрый тебе вечер,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Ласковый хозяин,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Радуйся, радуйся, 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Сын Божий в мир народился.</a:t>
            </a:r>
          </a:p>
          <a:p>
            <a:endParaRPr lang="ru-RU" sz="2400" dirty="0"/>
          </a:p>
        </p:txBody>
      </p:sp>
      <p:pic>
        <p:nvPicPr>
          <p:cNvPr id="8" name="Содержимое 6" descr="P124070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9051" t="1701" r="8263" b="13250"/>
          <a:stretch>
            <a:fillRect/>
          </a:stretch>
        </p:blipFill>
        <p:spPr>
          <a:xfrm>
            <a:off x="2843808" y="1196752"/>
            <a:ext cx="6300192" cy="468768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CCFF">
                <a:alpha val="75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008313" cy="67413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Мы к Рождеству все вместе вертеп делали. Старались очень. Каждый делал, что умел: кто цветы, кто пещеру, кто пастухов да барашков лепил.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Славный ВЕРТЕП получился, правда</a:t>
            </a:r>
            <a:r>
              <a:rPr lang="ru-RU" sz="2000" b="1" dirty="0" smtClean="0">
                <a:solidFill>
                  <a:srgbClr val="0000FF"/>
                </a:solidFill>
              </a:rPr>
              <a:t>?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1173\Desktop\верте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5580112" cy="468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CCFF">
                <a:alpha val="6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033" y="0"/>
            <a:ext cx="8712967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Дождались утренней звезды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Содержимое 8" descr="SAM_027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2267744" y="476672"/>
            <a:ext cx="6720746" cy="63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179512" y="404664"/>
            <a:ext cx="2808312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Основное пиршество приходилось на утро. Наконец, на небе появлялась первая звезда - та, которая указала путь волхвам к новорожденному ХРИСТУ-       и вся семья в нарядной яркой одежде  в торжественной тишине садилась за стол, отмечая наступление великого дня. На стол подавались блины и кружало (сладкий пирог в виде солнца с лучами), жареная рыба, свинина, гусь с яблоками, заяц в сметане или какая другая дичь.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Снегопад  -  к хорошему урожаю. 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Метель - пчелы хорошо роиться будут – много будет меда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8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Содержимое 8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5947" y="1600200"/>
            <a:ext cx="66921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665312"/>
            <a:ext cx="2195736" cy="619268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если же в ночь на Рождество заметен молодой месяц — то не следует ждать денежного успеха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1173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5463019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художники: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886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Слайд №5 - </a:t>
            </a:r>
            <a:r>
              <a:rPr lang="ru-RU" sz="1800" dirty="0" smtClean="0">
                <a:solidFill>
                  <a:srgbClr val="0000FF"/>
                </a:solidFill>
              </a:rPr>
              <a:t>поделка</a:t>
            </a:r>
            <a:r>
              <a:rPr lang="ru-RU" sz="1800" b="1" dirty="0" smtClean="0">
                <a:solidFill>
                  <a:srgbClr val="0000FF"/>
                </a:solidFill>
              </a:rPr>
              <a:t> «Кутья в Сочельник» </a:t>
            </a:r>
            <a:r>
              <a:rPr lang="ru-RU" sz="1800" dirty="0" smtClean="0">
                <a:solidFill>
                  <a:srgbClr val="0000FF"/>
                </a:solidFill>
              </a:rPr>
              <a:t>(</a:t>
            </a:r>
            <a:r>
              <a:rPr lang="ru-RU" sz="1800" i="1" dirty="0" smtClean="0">
                <a:solidFill>
                  <a:srgbClr val="0000FF"/>
                </a:solidFill>
              </a:rPr>
              <a:t>Буксиров Дмитрий, </a:t>
            </a:r>
            <a:r>
              <a:rPr lang="ru-RU" sz="1600" i="1" dirty="0" smtClean="0">
                <a:solidFill>
                  <a:srgbClr val="0000FF"/>
                </a:solidFill>
              </a:rPr>
              <a:t>Мухамидов Анвар, 6 лет).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№8 - </a:t>
            </a:r>
            <a:r>
              <a:rPr lang="ru-RU" sz="2000" dirty="0" smtClean="0">
                <a:solidFill>
                  <a:srgbClr val="0000FF"/>
                </a:solidFill>
              </a:rPr>
              <a:t>рисунок</a:t>
            </a:r>
            <a:r>
              <a:rPr lang="ru-RU" sz="2000" b="1" dirty="0" smtClean="0">
                <a:solidFill>
                  <a:srgbClr val="0000FF"/>
                </a:solidFill>
              </a:rPr>
              <a:t> «</a:t>
            </a:r>
            <a:r>
              <a:rPr lang="ru-RU" sz="2000" b="1" dirty="0" err="1" smtClean="0">
                <a:solidFill>
                  <a:srgbClr val="0000FF"/>
                </a:solidFill>
              </a:rPr>
              <a:t>Колядовщики</a:t>
            </a:r>
            <a:r>
              <a:rPr lang="ru-RU" sz="2000" b="1" dirty="0" smtClean="0">
                <a:solidFill>
                  <a:srgbClr val="0000FF"/>
                </a:solidFill>
              </a:rPr>
              <a:t>» </a:t>
            </a:r>
            <a:r>
              <a:rPr lang="ru-RU" sz="2000" dirty="0" smtClean="0">
                <a:solidFill>
                  <a:srgbClr val="0000FF"/>
                </a:solidFill>
              </a:rPr>
              <a:t>(</a:t>
            </a:r>
            <a:r>
              <a:rPr lang="ru-RU" sz="2000" i="1" dirty="0" smtClean="0">
                <a:solidFill>
                  <a:srgbClr val="0000FF"/>
                </a:solidFill>
              </a:rPr>
              <a:t>Орешкина Анна - </a:t>
            </a:r>
            <a:r>
              <a:rPr lang="ru-RU" sz="1800" i="1" dirty="0" smtClean="0">
                <a:solidFill>
                  <a:srgbClr val="0000FF"/>
                </a:solidFill>
              </a:rPr>
              <a:t>6 лет);                        </a:t>
            </a:r>
            <a:r>
              <a:rPr lang="ru-RU" sz="1800" dirty="0" smtClean="0">
                <a:solidFill>
                  <a:srgbClr val="0000FF"/>
                </a:solidFill>
              </a:rPr>
              <a:t>поделка</a:t>
            </a:r>
            <a:r>
              <a:rPr lang="ru-RU" sz="1800" b="1" dirty="0" smtClean="0">
                <a:solidFill>
                  <a:srgbClr val="0000FF"/>
                </a:solidFill>
              </a:rPr>
              <a:t> «Звезда»  </a:t>
            </a:r>
            <a:r>
              <a:rPr lang="ru-RU" sz="1800" dirty="0" smtClean="0">
                <a:solidFill>
                  <a:srgbClr val="0000FF"/>
                </a:solidFill>
              </a:rPr>
              <a:t>(Аленин Данила, Зайцев Максим - 5 лет).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9 - </a:t>
            </a:r>
            <a:r>
              <a:rPr lang="ru-RU" sz="2000" dirty="0" smtClean="0">
                <a:solidFill>
                  <a:srgbClr val="0000FF"/>
                </a:solidFill>
              </a:rPr>
              <a:t>рисунок «</a:t>
            </a:r>
            <a:r>
              <a:rPr lang="ru-RU" sz="2000" b="1" dirty="0" smtClean="0">
                <a:solidFill>
                  <a:srgbClr val="0000FF"/>
                </a:solidFill>
              </a:rPr>
              <a:t>Спаситель родился» </a:t>
            </a:r>
            <a:r>
              <a:rPr lang="ru-RU" sz="2000" dirty="0" smtClean="0">
                <a:solidFill>
                  <a:srgbClr val="0000FF"/>
                </a:solidFill>
              </a:rPr>
              <a:t>(Андрияненкова Алина - 6 лет) 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10 </a:t>
            </a: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dirty="0" smtClean="0">
                <a:solidFill>
                  <a:srgbClr val="0000FF"/>
                </a:solidFill>
              </a:rPr>
              <a:t>рисунок</a:t>
            </a:r>
            <a:r>
              <a:rPr lang="ru-RU" sz="2000" b="1" dirty="0" smtClean="0">
                <a:solidFill>
                  <a:srgbClr val="0000FF"/>
                </a:solidFill>
              </a:rPr>
              <a:t> «Пришла благая весть» </a:t>
            </a:r>
            <a:r>
              <a:rPr lang="ru-RU" sz="2000" dirty="0" smtClean="0">
                <a:solidFill>
                  <a:srgbClr val="0000FF"/>
                </a:solidFill>
              </a:rPr>
              <a:t>(Турищева Татьяна - 6 лет)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11 </a:t>
            </a: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dirty="0" smtClean="0">
                <a:solidFill>
                  <a:srgbClr val="0000FF"/>
                </a:solidFill>
              </a:rPr>
              <a:t>рисунок </a:t>
            </a:r>
            <a:r>
              <a:rPr lang="ru-RU" sz="2000" b="1" dirty="0" smtClean="0">
                <a:solidFill>
                  <a:srgbClr val="0000FF"/>
                </a:solidFill>
              </a:rPr>
              <a:t>«К нам явилось Божество» </a:t>
            </a:r>
            <a:r>
              <a:rPr lang="ru-RU" sz="2000" dirty="0" smtClean="0">
                <a:solidFill>
                  <a:srgbClr val="0000FF"/>
                </a:solidFill>
              </a:rPr>
              <a:t>-(Аленин Данила 5 лет); </a:t>
            </a:r>
            <a:r>
              <a:rPr lang="ru-RU" sz="2000" b="1" dirty="0" smtClean="0">
                <a:solidFill>
                  <a:srgbClr val="0000FF"/>
                </a:solidFill>
              </a:rPr>
              <a:t>«В пещере»</a:t>
            </a:r>
            <a:r>
              <a:rPr lang="ru-RU" sz="2000" dirty="0" smtClean="0">
                <a:solidFill>
                  <a:srgbClr val="0000FF"/>
                </a:solidFill>
              </a:rPr>
              <a:t> (Зеленкова Анна – 5 лет)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12  - </a:t>
            </a:r>
            <a:r>
              <a:rPr lang="ru-RU" sz="2000" b="1" dirty="0" smtClean="0">
                <a:solidFill>
                  <a:srgbClr val="0000FF"/>
                </a:solidFill>
              </a:rPr>
              <a:t>поделка </a:t>
            </a:r>
            <a:r>
              <a:rPr lang="ru-RU" sz="2000" dirty="0" smtClean="0">
                <a:solidFill>
                  <a:srgbClr val="0000FF"/>
                </a:solidFill>
              </a:rPr>
              <a:t> «Ангелы» (Турищева Татьяна - 6 лет);  рисунок </a:t>
            </a:r>
            <a:r>
              <a:rPr lang="ru-RU" sz="2000" b="1" dirty="0" smtClean="0">
                <a:solidFill>
                  <a:srgbClr val="0000FF"/>
                </a:solidFill>
              </a:rPr>
              <a:t>«С добрыми вестями» </a:t>
            </a:r>
            <a:r>
              <a:rPr lang="ru-RU" sz="2000" dirty="0" smtClean="0">
                <a:solidFill>
                  <a:srgbClr val="0000FF"/>
                </a:solidFill>
              </a:rPr>
              <a:t>(</a:t>
            </a:r>
            <a:r>
              <a:rPr lang="ru-RU" sz="2000" i="1" dirty="0" smtClean="0">
                <a:solidFill>
                  <a:srgbClr val="0000FF"/>
                </a:solidFill>
              </a:rPr>
              <a:t>Овчарова Анна - 5</a:t>
            </a:r>
            <a:r>
              <a:rPr lang="ru-RU" sz="1800" i="1" dirty="0" smtClean="0">
                <a:solidFill>
                  <a:srgbClr val="0000FF"/>
                </a:solidFill>
              </a:rPr>
              <a:t> лет);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13 - </a:t>
            </a:r>
            <a:r>
              <a:rPr lang="ru-RU" sz="2000" dirty="0" smtClean="0">
                <a:solidFill>
                  <a:srgbClr val="0000FF"/>
                </a:solidFill>
              </a:rPr>
              <a:t>коллективная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поделка  </a:t>
            </a:r>
            <a:r>
              <a:rPr lang="ru-RU" sz="2000" b="1" dirty="0" smtClean="0">
                <a:solidFill>
                  <a:srgbClr val="0000FF"/>
                </a:solidFill>
              </a:rPr>
              <a:t>«Вертеп» </a:t>
            </a:r>
            <a:r>
              <a:rPr lang="ru-RU" sz="1800" dirty="0" smtClean="0">
                <a:solidFill>
                  <a:srgbClr val="0000FF"/>
                </a:solidFill>
              </a:rPr>
              <a:t>(дети подготовительной группы 6-7 лет).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14 – </a:t>
            </a:r>
            <a:r>
              <a:rPr lang="ru-RU" sz="2000" dirty="0" smtClean="0">
                <a:solidFill>
                  <a:srgbClr val="0000FF"/>
                </a:solidFill>
              </a:rPr>
              <a:t>рисунок </a:t>
            </a:r>
            <a:r>
              <a:rPr lang="ru-RU" sz="2000" b="1" dirty="0" smtClean="0">
                <a:solidFill>
                  <a:srgbClr val="0000FF"/>
                </a:solidFill>
              </a:rPr>
              <a:t>«Рождественская трапеза</a:t>
            </a:r>
            <a:r>
              <a:rPr lang="ru-RU" sz="2000" dirty="0" smtClean="0">
                <a:solidFill>
                  <a:srgbClr val="0000FF"/>
                </a:solidFill>
              </a:rPr>
              <a:t>» </a:t>
            </a:r>
            <a:r>
              <a:rPr lang="ru-RU" sz="1800" dirty="0" smtClean="0">
                <a:solidFill>
                  <a:srgbClr val="0000FF"/>
                </a:solidFill>
              </a:rPr>
              <a:t>(Белолипецкая  Анастасия - 6 лет)</a:t>
            </a:r>
            <a:r>
              <a:rPr lang="ru-RU" sz="1600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16 -</a:t>
            </a:r>
            <a:r>
              <a:rPr lang="ru-RU" sz="2000" dirty="0" smtClean="0">
                <a:solidFill>
                  <a:srgbClr val="0000FF"/>
                </a:solidFill>
              </a:rPr>
              <a:t> рисунок </a:t>
            </a:r>
            <a:r>
              <a:rPr lang="ru-RU" sz="2000" b="1" dirty="0" smtClean="0">
                <a:solidFill>
                  <a:srgbClr val="0000FF"/>
                </a:solidFill>
              </a:rPr>
              <a:t>«Снегопад» </a:t>
            </a:r>
            <a:r>
              <a:rPr lang="ru-RU" sz="2000" dirty="0" smtClean="0">
                <a:solidFill>
                  <a:srgbClr val="0000FF"/>
                </a:solidFill>
              </a:rPr>
              <a:t>– (Бондаренко Мария- 5 лет)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Слайд № 17 -</a:t>
            </a:r>
            <a:r>
              <a:rPr lang="ru-RU" sz="2000" dirty="0" smtClean="0">
                <a:solidFill>
                  <a:srgbClr val="0000FF"/>
                </a:solidFill>
              </a:rPr>
              <a:t> рисунок «Ночь перед Рождеством» – (Тимофеева Екатерина - 5 лет)</a:t>
            </a:r>
          </a:p>
          <a:p>
            <a:endParaRPr lang="ru-RU" sz="2000" i="1" dirty="0" smtClean="0">
              <a:solidFill>
                <a:srgbClr val="0000FF"/>
              </a:solidFill>
            </a:endParaRPr>
          </a:p>
          <a:p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368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Благая весть</vt:lpstr>
      <vt:lpstr>Слайд 3</vt:lpstr>
      <vt:lpstr>Дождались утренней звезды</vt:lpstr>
      <vt:lpstr>Снегопад  -  к хорошему урожаю.   Метель - пчелы хорошо роиться будут – много будет меда. </vt:lpstr>
      <vt:lpstr>А если же в ночь на Рождество заметен молодой месяц — то не следует ждать денежного успеха.</vt:lpstr>
      <vt:lpstr>Наши художники: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Святки</dc:title>
  <dc:creator>1173</dc:creator>
  <cp:lastModifiedBy>1173</cp:lastModifiedBy>
  <cp:revision>117</cp:revision>
  <dcterms:created xsi:type="dcterms:W3CDTF">2015-12-10T11:50:31Z</dcterms:created>
  <dcterms:modified xsi:type="dcterms:W3CDTF">2015-12-22T12:03:46Z</dcterms:modified>
</cp:coreProperties>
</file>