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1" r:id="rId2"/>
    <p:sldId id="266" r:id="rId3"/>
    <p:sldId id="280" r:id="rId4"/>
    <p:sldId id="263" r:id="rId5"/>
    <p:sldId id="273" r:id="rId6"/>
    <p:sldId id="257" r:id="rId7"/>
    <p:sldId id="264" r:id="rId8"/>
    <p:sldId id="274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FF"/>
    <a:srgbClr val="00FF00"/>
    <a:srgbClr val="0000FF"/>
    <a:srgbClr val="FFCCFF"/>
    <a:srgbClr val="9900FF"/>
    <a:srgbClr val="00CC99"/>
    <a:srgbClr val="FF0066"/>
    <a:srgbClr val="33CCCC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C9497-DBE3-4682-A7E1-EFF05A666927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205C1-393B-4248-83CA-077166754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05C1-393B-4248-83CA-0771667543F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05C1-393B-4248-83CA-0771667543F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05C1-393B-4248-83CA-0771667543F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17632" cy="6858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ru-RU" sz="27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Государственное бюджетное общеобразовательное учреждение города Москвы  «ШКОЛА № 2083» </a:t>
            </a:r>
            <a:br>
              <a:rPr lang="ru-RU" sz="2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структурное подразделение «ЗНАМЯ ОКТЯБРЯ» </a:t>
            </a:r>
            <a:br>
              <a:rPr lang="ru-RU" sz="2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(дошкольное отделение «РОСИНКА») </a:t>
            </a:r>
            <a:r>
              <a:rPr lang="ru-RU" sz="27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Окружной конкурс декоративно-прикладного творчества и изобразительного искусства </a:t>
            </a:r>
            <a:r>
              <a:rPr lang="ru-RU" sz="2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«ПРЕДАНЬЕ СТАРИНЫ ГЛУБОКОЙ» </a:t>
            </a:r>
            <a:r>
              <a:rPr lang="ru-RU" sz="2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среди воспитанников дошкольных отделений образовательных организаций Троицкого и Новомосковского Административных округов города Москвы.</a:t>
            </a:r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Номинация «Святки»</a:t>
            </a:r>
            <a:b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детей подготовительной группы </a:t>
            </a:r>
            <a: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9900FF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«Рождество встречаем, песнями,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колядками славим»</a:t>
            </a:r>
            <a:r>
              <a:rPr lang="ru-RU" sz="3200" b="1" i="1" dirty="0" smtClean="0">
                <a:solidFill>
                  <a:srgbClr val="9900FF"/>
                </a:solidFill>
                <a:latin typeface="Arial Black" pitchFamily="34" charset="0"/>
              </a:rPr>
              <a:t/>
            </a:r>
            <a:br>
              <a:rPr lang="ru-RU" sz="3200" b="1" i="1" dirty="0" smtClean="0">
                <a:solidFill>
                  <a:srgbClr val="9900FF"/>
                </a:solidFill>
                <a:latin typeface="Arial Black" pitchFamily="34" charset="0"/>
              </a:rPr>
            </a:br>
            <a:r>
              <a:rPr lang="ru-RU" sz="2700" i="1" dirty="0" smtClean="0">
                <a:solidFill>
                  <a:srgbClr val="9900FF"/>
                </a:solidFill>
                <a:latin typeface="Arial Black" pitchFamily="34" charset="0"/>
              </a:rPr>
              <a:t>Воспитатели:</a:t>
            </a:r>
            <a:r>
              <a:rPr lang="ru-RU" sz="2700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Гореликова Татьяна Владимировна</a:t>
            </a:r>
            <a:br>
              <a:rPr lang="ru-RU" sz="27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Андрияненкова Алла Васильевна</a:t>
            </a:r>
            <a:r>
              <a:rPr lang="ru-RU" sz="32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Рождество встречаем, песнями, колядками  славим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173\Desktop\Святки\68001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95042"/>
            <a:ext cx="3563888" cy="3462957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1052736"/>
            <a:ext cx="9036496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1" i="1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 дней после Рождества Святого называют святками – святыми днями. В святки принято ходить в гости, навещать больных, дарить подарки.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3200" b="1" i="1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Святые дни, шумные и веселые с песнями, забавами, начинались </a:t>
            </a:r>
            <a:r>
              <a:rPr kumimoji="0" lang="ru-RU" sz="3200" b="1" i="1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 </a:t>
            </a:r>
            <a:r>
              <a:rPr kumimoji="0" lang="ru-RU" sz="3200" b="1" i="1" u="none" strike="noStrike" kern="1200" cap="none" spc="0" normalizeH="0" baseline="0" noProof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колядования</a:t>
            </a:r>
            <a:r>
              <a:rPr kumimoji="0" lang="ru-RU" sz="3200" b="1" i="1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Молодежь и ребятня рядились и ходили по деревне со святочными песнями, хозяева их деньгами да сладостями</a:t>
            </a:r>
            <a:r>
              <a:rPr kumimoji="0" lang="ru-RU" sz="3200" b="1" i="1" u="none" strike="noStrike" kern="1200" cap="none" spc="0" normalizeH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одаривали</a:t>
            </a:r>
            <a:r>
              <a:rPr kumimoji="0" lang="ru-RU" sz="3200" b="1" i="1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CC99">
                <a:alpha val="93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41964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То-то радость – святки настали.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504" y="620688"/>
            <a:ext cx="3358009" cy="6237312"/>
          </a:xfrm>
        </p:spPr>
        <p:txBody>
          <a:bodyPr>
            <a:normAutofit/>
          </a:bodyPr>
          <a:lstStyle/>
          <a:p>
            <a:r>
              <a:rPr lang="ru-RU" sz="3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Рождествен</a:t>
            </a:r>
            <a:r>
              <a:rPr lang="ru-RU" sz="3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-</a:t>
            </a:r>
            <a:r>
              <a:rPr lang="ru-RU" sz="3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ские</a:t>
            </a:r>
            <a:r>
              <a:rPr lang="ru-RU" sz="3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святки длятся от Рождества               до Крещения.                    А мы к ним готовимся  с самого Сочельника–колядки учим, вертеп создаем, рисунки да поделки готовим.</a:t>
            </a:r>
          </a:p>
          <a:p>
            <a:endParaRPr lang="ru-RU" sz="3200" dirty="0"/>
          </a:p>
        </p:txBody>
      </p:sp>
      <p:pic>
        <p:nvPicPr>
          <p:cNvPr id="1026" name="Picture 2" descr="C:\Users\1173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1036197"/>
            <a:ext cx="5111750" cy="4326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00B0F0">
                <a:alpha val="5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Рождественский сочельник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77500" lnSpcReduction="20000"/>
          </a:bodyPr>
          <a:lstStyle/>
          <a:p>
            <a:r>
              <a:rPr lang="ru-RU" sz="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Рождественский сочельник повсеместно проводился крестьянами в самом строгом посте. Канун Рождества Христова должен был застать православный люд уже вполне готовым к восприятию благостной вести о рождении Спаса-Христа, несущего на темную землю светлое благоволение. </a:t>
            </a:r>
          </a:p>
          <a:p>
            <a:r>
              <a:rPr lang="ru-RU" sz="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Покрывали чистой скатертью или полотенцем стол под самыми образами, ставили не обмолоченный сноп ржи и кутью (постная каша с сочивом – медом, соком).  Вечеряли (ужинали).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endParaRPr lang="ru-RU" sz="3800" dirty="0" smtClean="0"/>
          </a:p>
          <a:p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99FF66">
                <a:alpha val="67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Сочельник кутьей с сочивом встречают, свечечку зажигают, под образа ставят.. Вот примерно такую кутью готовили раньше, да и теперь православные в Сочельник подают на вечерю.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7" descr="P12406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816" r="20204"/>
          <a:stretch>
            <a:fillRect/>
          </a:stretch>
        </p:blipFill>
        <p:spPr>
          <a:xfrm rot="5400000">
            <a:off x="1413300" y="106980"/>
            <a:ext cx="6021288" cy="7768785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FFFF00">
                <a:alpha val="5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1628800"/>
            <a:ext cx="7812360" cy="4525963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По окончании вечери часть оставшейся кутьи дети разносили по домам бедняков, чтобы и им дать возможность отпраздновать «богатую кутью», и затем в деревнях начинались колядки. 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ЛЯ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100392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Песни-колядки, которыми величали, славили новорожденного Христа, отличались большим разнообразием.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ru-RU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 царь,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окруженный толпою князей и бояр, ходил славить Христа к знатным вельможам, за что получал от хозяина подарок.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179512" y="0"/>
            <a:ext cx="4032448" cy="1052736"/>
          </a:xfrm>
          <a:solidFill>
            <a:schemeClr val="accent6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62500" lnSpcReduction="20000"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rgbClr val="FF0000"/>
                </a:solidFill>
              </a:rPr>
              <a:t>Коляда, коляда,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Накануне Рождества!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Тетенька добренька,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Пирожки-то </a:t>
            </a:r>
            <a:r>
              <a:rPr lang="ru-RU" dirty="0" err="1" smtClean="0">
                <a:solidFill>
                  <a:srgbClr val="FF0000"/>
                </a:solidFill>
              </a:rPr>
              <a:t>сдобненьки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427984" y="0"/>
            <a:ext cx="4499992" cy="1052736"/>
          </a:xfr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Рождественскую звезду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для колядок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мы сделали сами…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" name="Содержимое 8" descr="DSC0211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4716016" y="1268760"/>
            <a:ext cx="4248472" cy="558924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9" name="Содержимое 8" descr="P1240700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 rot="5400000">
            <a:off x="-557979" y="1644789"/>
            <a:ext cx="5903980" cy="4788025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>
                <a:alpha val="33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647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C00FF"/>
                </a:solidFill>
                <a:latin typeface="Arial Black" pitchFamily="34" charset="0"/>
              </a:rPr>
              <a:t>Благую весть несут ангелы: Спаситель  родился…</a:t>
            </a:r>
            <a:endParaRPr lang="ru-RU" sz="3200" b="1" dirty="0">
              <a:solidFill>
                <a:srgbClr val="CC00FF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P12407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0" y="908720"/>
            <a:ext cx="8871322" cy="5561856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225</Words>
  <Application>Microsoft Office PowerPoint</Application>
  <PresentationFormat>Экран (4:3)</PresentationFormat>
  <Paragraphs>23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Государственное бюджетное общеобразовательное учреждение города Москвы  «ШКОЛА № 2083»  структурное подразделение «ЗНАМЯ ОКТЯБРЯ»  (дошкольное отделение «РОСИНКА»)   Окружной конкурс декоративно-прикладного творчества и изобразительного искусства «ПРЕДАНЬЕ СТАРИНЫ ГЛУБОКОЙ» среди воспитанников дошкольных отделений образовательных организаций Троицкого и Новомосковского Административных округов города Москвы. Номинация «Святки» Работа детей подготовительной группы   «Рождество встречаем, песнями,  колядками славим» Воспитатели: Гореликова Татьяна Владимировна Андрияненкова Алла Васильевна </vt:lpstr>
      <vt:lpstr>Рождество встречаем, песнями, колядками  славим.</vt:lpstr>
      <vt:lpstr>То-то радость – святки настали.</vt:lpstr>
      <vt:lpstr>Рождественский сочельник</vt:lpstr>
      <vt:lpstr>Сочельник кутьей с сочивом встречают, свечечку зажигают, под образа ставят.. Вот примерно такую кутью готовили раньше, да и теперь православные в Сочельник подают на вечерю.</vt:lpstr>
      <vt:lpstr>Слайд 6</vt:lpstr>
      <vt:lpstr>КОЛЯДКИ</vt:lpstr>
      <vt:lpstr>Слайд 8</vt:lpstr>
      <vt:lpstr>Благую весть несут ангелы: Спаситель  родился…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Святки</dc:title>
  <dc:creator>1173</dc:creator>
  <cp:lastModifiedBy>1173</cp:lastModifiedBy>
  <cp:revision>111</cp:revision>
  <dcterms:created xsi:type="dcterms:W3CDTF">2015-12-10T11:50:31Z</dcterms:created>
  <dcterms:modified xsi:type="dcterms:W3CDTF">2015-12-22T11:49:24Z</dcterms:modified>
</cp:coreProperties>
</file>