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65" r:id="rId6"/>
    <p:sldId id="260" r:id="rId7"/>
    <p:sldId id="274" r:id="rId8"/>
    <p:sldId id="259" r:id="rId9"/>
    <p:sldId id="261" r:id="rId10"/>
    <p:sldId id="264" r:id="rId11"/>
    <p:sldId id="267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231-B2B2-4F50-BB52-0B088975DE0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64B0-1F92-4B6B-85CA-61CFBEF70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dborka_kachestvennyh_oboev_d_2062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44" y="214290"/>
            <a:ext cx="8786166" cy="6643710"/>
            <a:chOff x="142844" y="214290"/>
            <a:chExt cx="8786166" cy="6643710"/>
          </a:xfrm>
        </p:grpSpPr>
        <p:sp>
          <p:nvSpPr>
            <p:cNvPr id="5" name="TextBox 4"/>
            <p:cNvSpPr txBox="1"/>
            <p:nvPr/>
          </p:nvSpPr>
          <p:spPr>
            <a:xfrm>
              <a:off x="642910" y="214290"/>
              <a:ext cx="78569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tx2"/>
                  </a:solidFill>
                </a:rPr>
                <a:t>Муниципальное образовательное дошкольное образовательное учреждение</a:t>
              </a:r>
            </a:p>
            <a:p>
              <a:pPr algn="ctr"/>
              <a:r>
                <a:rPr lang="ru-RU" dirty="0">
                  <a:solidFill>
                    <a:schemeClr val="tx2"/>
                  </a:solidFill>
                </a:rPr>
                <a:t> «Детский сад № 256»</a:t>
              </a:r>
            </a:p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596" y="1500174"/>
              <a:ext cx="83582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chemeClr val="tx2">
                      <a:lumMod val="75000"/>
                    </a:schemeClr>
                  </a:solidFill>
                </a:rPr>
                <a:t>Развитие мелкой моторики рук</a:t>
              </a:r>
            </a:p>
            <a:p>
              <a:pPr algn="ctr"/>
              <a:r>
                <a:rPr lang="ru-RU" sz="3200" b="1" i="1" dirty="0" smtClean="0">
                  <a:solidFill>
                    <a:schemeClr val="tx2">
                      <a:lumMod val="75000"/>
                    </a:schemeClr>
                  </a:solidFill>
                </a:rPr>
                <a:t> у детей 2 – 3 лет</a:t>
              </a:r>
            </a:p>
            <a:p>
              <a:pPr algn="ctr"/>
              <a:r>
                <a:rPr lang="ru-RU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(консультация для родителей)</a:t>
              </a:r>
              <a:endParaRPr lang="ru-RU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844" y="6211669"/>
              <a:ext cx="8786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Подготовили воспитатели: Носова И.В.; Ковалева И.Г; Попова С.Ф.; Николаева А.А</a:t>
              </a:r>
              <a:r>
                <a:rPr lang="ru-RU" dirty="0" smtClean="0">
                  <a:solidFill>
                    <a:schemeClr val="tx2"/>
                  </a:solidFill>
                </a:rPr>
                <a:t>.	</a:t>
              </a:r>
              <a:endParaRPr lang="ru-RU" dirty="0" smtClean="0"/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428604"/>
            <a:ext cx="551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Рисование раскрашивание (штриховка)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500306"/>
            <a:ext cx="3207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Упражнения для малышей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214686"/>
            <a:ext cx="2113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Нарисуй дорожку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hello_html_385052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786190"/>
            <a:ext cx="2207615" cy="278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2" y="3214686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Штрихуем в одном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направлении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443198059.jpg"/>
          <p:cNvPicPr>
            <a:picLocks noChangeAspect="1"/>
          </p:cNvPicPr>
          <p:nvPr/>
        </p:nvPicPr>
        <p:blipFill>
          <a:blip r:embed="rId4" cstate="print"/>
          <a:srcRect l="3906" r="3906" b="9053"/>
          <a:stretch>
            <a:fillRect/>
          </a:stretch>
        </p:blipFill>
        <p:spPr>
          <a:xfrm>
            <a:off x="5929322" y="4000504"/>
            <a:ext cx="3057301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0298" y="3071810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Рисование ладонями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пальцами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vidya+sury+finger-paint.jpg"/>
          <p:cNvPicPr>
            <a:picLocks noChangeAspect="1"/>
          </p:cNvPicPr>
          <p:nvPr/>
        </p:nvPicPr>
        <p:blipFill>
          <a:blip r:embed="rId5" cstate="print"/>
          <a:srcRect l="9375" b="16026"/>
          <a:stretch>
            <a:fillRect/>
          </a:stretch>
        </p:blipFill>
        <p:spPr>
          <a:xfrm>
            <a:off x="2571736" y="3786190"/>
            <a:ext cx="3138980" cy="22145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7422" y="600076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используйте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пальчиковые краски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561" y="928670"/>
            <a:ext cx="9001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Процесс рисования включает в работу двигательные, зрительные, мускульные и осязательные анализаторы. Кроме того, живописание развивает память, сосредоточенность, мелкую моторику, учит малыша вдумываться и подвергать вещи анализу, соразмерять и находить разницу.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81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Игрушки развивающие мелкую моторику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DSCN1551.JPG"/>
          <p:cNvPicPr>
            <a:picLocks noChangeAspect="1"/>
          </p:cNvPicPr>
          <p:nvPr/>
        </p:nvPicPr>
        <p:blipFill>
          <a:blip r:embed="rId3" cstate="print"/>
          <a:srcRect l="22656" t="3124" r="20312"/>
          <a:stretch>
            <a:fillRect/>
          </a:stretch>
        </p:blipFill>
        <p:spPr>
          <a:xfrm>
            <a:off x="3000364" y="2643182"/>
            <a:ext cx="2928958" cy="3731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992" y="628652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Игры - лабиринты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28670"/>
            <a:ext cx="9286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	Существуют множество фабричных игрушек направленных на развитие мелкой моторики, это всевозможные лабиринты,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сортеры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мозаики, конструкторы. Помимо мелкой моторики эти игрушки развивают пространственно-зрительную координацию, дают представления о величине, цвете, форме, развивают наглядно действенное мышление.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Рисунок 13" descr="DSCN1571.JPG"/>
          <p:cNvPicPr>
            <a:picLocks noChangeAspect="1"/>
          </p:cNvPicPr>
          <p:nvPr/>
        </p:nvPicPr>
        <p:blipFill>
          <a:blip r:embed="rId3" cstate="print"/>
          <a:srcRect l="10937" b="4166"/>
          <a:stretch>
            <a:fillRect/>
          </a:stretch>
        </p:blipFill>
        <p:spPr>
          <a:xfrm>
            <a:off x="4962600" y="2500306"/>
            <a:ext cx="4038556" cy="3143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928670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	Сенсорный пульт представляет собой жесткое панно с закрепленными на нем выключателями замками, шпингалетами, задвижками и пр. Такую игрушку можно изготовить и самостоятельно, используя подручные материалы, за исключением разве, что розетки.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Рисунок 15" descr="1442953005_96891489_1359633499_sensornuyy_pul_t.jpg"/>
          <p:cNvPicPr>
            <a:picLocks noChangeAspect="1"/>
          </p:cNvPicPr>
          <p:nvPr/>
        </p:nvPicPr>
        <p:blipFill>
          <a:blip r:embed="rId4"/>
          <a:srcRect t="6330" r="1695" b="5057"/>
          <a:stretch>
            <a:fillRect/>
          </a:stretch>
        </p:blipFill>
        <p:spPr>
          <a:xfrm>
            <a:off x="214282" y="2857496"/>
            <a:ext cx="4572032" cy="2357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0430" y="428604"/>
            <a:ext cx="24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Сенсорный пульт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0298" y="2285992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7ec6794c9b5cf75fe8e3169f09af798c.jpg"/>
          <p:cNvPicPr>
            <a:picLocks noChangeAspect="1"/>
          </p:cNvPicPr>
          <p:nvPr/>
        </p:nvPicPr>
        <p:blipFill>
          <a:blip r:embed="rId3"/>
          <a:srcRect l="13281" t="4427" r="7031" b="5729"/>
          <a:stretch>
            <a:fillRect/>
          </a:stretch>
        </p:blipFill>
        <p:spPr>
          <a:xfrm>
            <a:off x="285720" y="4357694"/>
            <a:ext cx="285130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14282" y="1214422"/>
            <a:ext cx="89297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Значение развития мелкой моторики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Повышает тонус коры головного мозга.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Развивает речевые центры в коре головного мозга.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Согласовывает работу понятийного и двигательного центров коры головного мозга.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Улучшает артикуляционную моторику.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Развивает чувство ритма и координацию движений.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Подготавливает руку к письму.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Положительно влияет на эмоциональное развитие.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214290"/>
            <a:ext cx="4687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“Рука является вышедшим наружу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головным мозгом”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			               И. Кант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“Ум ребенка находится на кончике пальцев”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	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В.А. Сухомлинский 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642910" y="285728"/>
            <a:ext cx="80447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Около трети всей площади двигательной области головного мозга занимает проекция кисти и располагается она довольно близко к речевой зоне. Именно это позволило ученым считать кисть руки «органом речи», практически наравне с артикуляционным аппаратом.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pen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214554"/>
            <a:ext cx="5715000" cy="421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38"/>
            <a:ext cx="9144000" cy="6881038"/>
          </a:xfr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области способствующий развитию мелкой моторики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Познание 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сенсорное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окружающий мир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конструирование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Коммуникация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– овладение средствами общения.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Социализация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– игры.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Художественное творчество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– рисование, лепка, аппликация.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Чтение художественной литературы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– стихи,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потешки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сказки.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Физическое культура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– массаж, пальчиковая гимнастика.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DSCN1585.JPG"/>
          <p:cNvPicPr>
            <a:picLocks noChangeAspect="1"/>
          </p:cNvPicPr>
          <p:nvPr/>
        </p:nvPicPr>
        <p:blipFill>
          <a:blip r:embed="rId3" cstate="print"/>
          <a:srcRect l="17073" t="16260" r="14634" b="5691"/>
          <a:stretch>
            <a:fillRect/>
          </a:stretch>
        </p:blipFill>
        <p:spPr>
          <a:xfrm>
            <a:off x="2857488" y="1357298"/>
            <a:ext cx="2643206" cy="1928826"/>
          </a:xfrm>
          <a:prstGeom prst="rect">
            <a:avLst/>
          </a:prstGeom>
        </p:spPr>
      </p:pic>
      <p:pic>
        <p:nvPicPr>
          <p:cNvPr id="7" name="Рисунок 6" descr="DSCN1580.JPG"/>
          <p:cNvPicPr>
            <a:picLocks noChangeAspect="1"/>
          </p:cNvPicPr>
          <p:nvPr/>
        </p:nvPicPr>
        <p:blipFill>
          <a:blip r:embed="rId4" cstate="print"/>
          <a:srcRect l="23437" t="5208" r="22656" b="7291"/>
          <a:stretch>
            <a:fillRect/>
          </a:stretch>
        </p:blipFill>
        <p:spPr>
          <a:xfrm>
            <a:off x="6929454" y="3779978"/>
            <a:ext cx="2000264" cy="2435104"/>
          </a:xfrm>
          <a:prstGeom prst="rect">
            <a:avLst/>
          </a:prstGeom>
        </p:spPr>
      </p:pic>
      <p:pic>
        <p:nvPicPr>
          <p:cNvPr id="9" name="Рисунок 8" descr="DSCN1264.JPG"/>
          <p:cNvPicPr>
            <a:picLocks noChangeAspect="1"/>
          </p:cNvPicPr>
          <p:nvPr/>
        </p:nvPicPr>
        <p:blipFill>
          <a:blip r:embed="rId5" cstate="print"/>
          <a:srcRect l="4687" t="3125" r="1562" b="12500"/>
          <a:stretch>
            <a:fillRect/>
          </a:stretch>
        </p:blipFill>
        <p:spPr>
          <a:xfrm>
            <a:off x="5857884" y="1357298"/>
            <a:ext cx="296335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" name="Freeform 3"/>
          <p:cNvSpPr>
            <a:spLocks noEditPoints="1"/>
          </p:cNvSpPr>
          <p:nvPr/>
        </p:nvSpPr>
        <p:spPr bwMode="gray">
          <a:xfrm rot="-1358056">
            <a:off x="792429" y="401667"/>
            <a:ext cx="8067841" cy="5187499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941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gray">
          <a:xfrm>
            <a:off x="6715140" y="3214686"/>
            <a:ext cx="1928825" cy="1357322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D476D6">
                  <a:gamma/>
                  <a:shade val="4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Пальчиковая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гимнастика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gray">
          <a:xfrm>
            <a:off x="4357686" y="4643446"/>
            <a:ext cx="2000264" cy="150019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Игры с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веревочкой,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бусы, шнуровки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gray">
          <a:xfrm>
            <a:off x="1500166" y="4857761"/>
            <a:ext cx="1785950" cy="1285884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Игры с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пластилином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gray">
          <a:xfrm>
            <a:off x="7286612" y="857232"/>
            <a:ext cx="1857388" cy="135732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Массаж кистей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рук и пальцев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gray">
          <a:xfrm>
            <a:off x="4214810" y="0"/>
            <a:ext cx="2000264" cy="1428736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D476D6">
                  <a:gamma/>
                  <a:shade val="4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Игры с крупой,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пуговицами,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камешками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gray">
          <a:xfrm>
            <a:off x="1142976" y="928670"/>
            <a:ext cx="2500330" cy="150019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Игрушки развивающие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мелкую моторику</a:t>
            </a:r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gray">
          <a:xfrm>
            <a:off x="142844" y="2857496"/>
            <a:ext cx="1857452" cy="142876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Рисование,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раскрашивание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(штриховка)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57422" y="271462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Средства развития мелкой моторики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86116" y="142852"/>
            <a:ext cx="29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Массаж пальцев рук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71" y="357166"/>
            <a:ext cx="89496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	Массаж ладоней и кистей рук тонизирует центральную нервную систему, улучшает функции рецепторов.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Детям  2 – 3 лет, рекомендуется  делать классический массаж пальцев рук, используя поглаживания, растирания, пощипывания, растирания, применяя  чуть более интенсивную технику у грудничков. Кроме того хорошим подспорьем в массаже рук будут всевозможные тренажеры. (мячики, колючие шарики, колечки, карандаши).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 descr="H-b9sNAjfko.jpg"/>
          <p:cNvPicPr>
            <a:picLocks noChangeAspect="1"/>
          </p:cNvPicPr>
          <p:nvPr/>
        </p:nvPicPr>
        <p:blipFill>
          <a:blip r:embed="rId3"/>
          <a:srcRect l="1785" t="9570" r="3393" b="11328"/>
          <a:stretch>
            <a:fillRect/>
          </a:stretch>
        </p:blipFill>
        <p:spPr>
          <a:xfrm rot="16200000">
            <a:off x="-223871" y="3581401"/>
            <a:ext cx="3090884" cy="2357454"/>
          </a:xfrm>
          <a:prstGeom prst="rect">
            <a:avLst/>
          </a:prstGeom>
        </p:spPr>
      </p:pic>
      <p:pic>
        <p:nvPicPr>
          <p:cNvPr id="13" name="Рисунок 12" descr="dfff0fc464d8c78ad373c72cb505f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79355" y="3679033"/>
            <a:ext cx="3214710" cy="2143140"/>
          </a:xfrm>
          <a:prstGeom prst="rect">
            <a:avLst/>
          </a:prstGeom>
        </p:spPr>
      </p:pic>
      <p:pic>
        <p:nvPicPr>
          <p:cNvPr id="14" name="Рисунок 13" descr="img13.jpg"/>
          <p:cNvPicPr>
            <a:picLocks noChangeAspect="1"/>
          </p:cNvPicPr>
          <p:nvPr/>
        </p:nvPicPr>
        <p:blipFill>
          <a:blip r:embed="rId5"/>
          <a:srcRect l="3489" t="6098" r="2321" b="2439"/>
          <a:stretch>
            <a:fillRect/>
          </a:stretch>
        </p:blipFill>
        <p:spPr>
          <a:xfrm>
            <a:off x="2786050" y="2928934"/>
            <a:ext cx="3500462" cy="1857388"/>
          </a:xfrm>
          <a:prstGeom prst="rect">
            <a:avLst/>
          </a:prstGeom>
        </p:spPr>
      </p:pic>
      <p:pic>
        <p:nvPicPr>
          <p:cNvPr id="15" name="Рисунок 14" descr="147461-img_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4929198"/>
            <a:ext cx="350046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28860" y="357166"/>
            <a:ext cx="447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Пальчиковая гимнастика (игры)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Пальчиковые игры - это инсценировка каких-либо рифмованных историй, сказок при помощи пальцев. Эти игры эти очень эмоциональны, увлекательны, способствуют развитию речи и творческой деятельности. В ходе игр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 </a:t>
            </a:r>
          </a:p>
          <a:p>
            <a:endParaRPr lang="ru-RU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857760"/>
            <a:ext cx="3288492" cy="1714512"/>
          </a:xfrm>
          <a:prstGeom prst="rect">
            <a:avLst/>
          </a:prstGeom>
        </p:spPr>
      </p:pic>
      <p:pic>
        <p:nvPicPr>
          <p:cNvPr id="9" name="Рисунок 8" descr="13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500306"/>
            <a:ext cx="2071702" cy="2071702"/>
          </a:xfrm>
          <a:prstGeom prst="rect">
            <a:avLst/>
          </a:prstGeom>
        </p:spPr>
      </p:pic>
      <p:pic>
        <p:nvPicPr>
          <p:cNvPr id="10" name="Рисунок 9" descr="66290_html_15d8f895.jpg"/>
          <p:cNvPicPr>
            <a:picLocks noChangeAspect="1"/>
          </p:cNvPicPr>
          <p:nvPr/>
        </p:nvPicPr>
        <p:blipFill>
          <a:blip r:embed="rId5"/>
          <a:srcRect t="11632" b="11632"/>
          <a:stretch>
            <a:fillRect/>
          </a:stretch>
        </p:blipFill>
        <p:spPr>
          <a:xfrm>
            <a:off x="428596" y="2571744"/>
            <a:ext cx="5143536" cy="208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Бусы</a:t>
            </a:r>
            <a:endParaRPr lang="ru-RU" sz="1800" dirty="0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00364" y="500042"/>
            <a:ext cx="40966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Игры с бусами (макаронами)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86509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	Потребуются бусины (макароны с крупным просветом) и длинный шнурок.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Задача для ребенка: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нанизать бусины (макаронины) на шнурок.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Нанизывать можно все,  что нанизывается: пуговицы, бусы, рожки и макароны, сушки. Бусины можно сортировать по цвету, размеру, форме.</a:t>
            </a: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8" name="Рисунок 7" descr="DSCN1556.JPG"/>
          <p:cNvPicPr>
            <a:picLocks noChangeAspect="1"/>
          </p:cNvPicPr>
          <p:nvPr/>
        </p:nvPicPr>
        <p:blipFill>
          <a:blip r:embed="rId3" cstate="print"/>
          <a:srcRect l="19185" r="9302" b="2326"/>
          <a:stretch>
            <a:fillRect/>
          </a:stretch>
        </p:blipFill>
        <p:spPr>
          <a:xfrm>
            <a:off x="2285984" y="2571744"/>
            <a:ext cx="3929090" cy="402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00364" y="214290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Игры с пластилином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71480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Лепка - это очень полезно и отлично влияет на развитие мелкой моторики рук,  т.к. в процессе лепки занимается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самомассажем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Не зависимо от результата, сам процесс лепки является прекрасным тренажером для маленьких пальчиков. Дайте ребенку кусочек пластилин пусть он мнет, катает, щипает.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DSCN1593.JPG"/>
          <p:cNvPicPr>
            <a:picLocks noChangeAspect="1"/>
          </p:cNvPicPr>
          <p:nvPr/>
        </p:nvPicPr>
        <p:blipFill>
          <a:blip r:embed="rId3" cstate="print"/>
          <a:srcRect l="20312" t="3125" r="24219" b="12500"/>
          <a:stretch>
            <a:fillRect/>
          </a:stretch>
        </p:blipFill>
        <p:spPr>
          <a:xfrm>
            <a:off x="4643438" y="2000240"/>
            <a:ext cx="4025222" cy="4643470"/>
          </a:xfrm>
          <a:prstGeom prst="rect">
            <a:avLst/>
          </a:prstGeom>
        </p:spPr>
      </p:pic>
      <p:pic>
        <p:nvPicPr>
          <p:cNvPr id="9" name="Рисунок 8" descr="P1040909.JPG"/>
          <p:cNvPicPr>
            <a:picLocks noChangeAspect="1"/>
          </p:cNvPicPr>
          <p:nvPr/>
        </p:nvPicPr>
        <p:blipFill>
          <a:blip r:embed="rId4" cstate="print"/>
          <a:srcRect l="26087" t="4891" b="8695"/>
          <a:stretch>
            <a:fillRect/>
          </a:stretch>
        </p:blipFill>
        <p:spPr>
          <a:xfrm>
            <a:off x="928662" y="2101086"/>
            <a:ext cx="2928958" cy="456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298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Бусы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2015-12-12T05:58:56Z</dcterms:created>
  <dcterms:modified xsi:type="dcterms:W3CDTF">2015-12-22T03:57:15Z</dcterms:modified>
</cp:coreProperties>
</file>