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268760"/>
            <a:ext cx="92850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Реализация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региональных приоритетов развития ДО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рамках введения ФГОС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508104" y="5229200"/>
            <a:ext cx="36358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Автор</a:t>
            </a:r>
          </a:p>
          <a:p>
            <a:pPr algn="r"/>
            <a:r>
              <a:rPr lang="ru-RU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Какуева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Аделя</a:t>
            </a:r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Кавиевна</a:t>
            </a:r>
            <a:endParaRPr lang="ru-RU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Воспитатель первой младшей группы №3 «Дружная семейка»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404665"/>
            <a:ext cx="8784977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2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егиональные </a:t>
            </a:r>
            <a:r>
              <a:rPr lang="ru-RU" sz="32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приоритеты, определяющие содержание образования дошкольников</a:t>
            </a:r>
            <a:r>
              <a:rPr lang="ru-RU" sz="32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Духовно-нравственное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воспитание;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доровьесбережение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Обеспечение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равных стартовых возможностей при поступлении в школу;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азвитие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вариативных форм дошкольного образования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Формирование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элементарных навыков общения на иностранном языке.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5" y="332656"/>
            <a:ext cx="885698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рамках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стратегии </a:t>
            </a:r>
            <a:r>
              <a:rPr lang="ru-RU" sz="3600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принципиальным становится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перенос приоритетов с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процессуального подхода (создание институтов и организация процессов)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достижение новых результатов 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качества образования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в первую очередь, в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области воспитания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а не обучения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дминистратор\Desktop\4cd680689e4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3333" y="3645024"/>
            <a:ext cx="2088954" cy="32129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1" y="116632"/>
            <a:ext cx="878497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Стратегии определены региональные приоритеты развития дошкольного образования: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00B050"/>
                </a:solidFill>
              </a:rPr>
              <a:t>обеспечение</a:t>
            </a:r>
            <a:r>
              <a:rPr lang="ru-RU" i="1" dirty="0" smtClean="0"/>
              <a:t> </a:t>
            </a:r>
            <a:r>
              <a:rPr lang="ru-RU" dirty="0" smtClean="0"/>
              <a:t>доступности дошкольного образования за счет развития сети муниципальных дошкольных организаций и негосударственного сектора;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00B050"/>
                </a:solidFill>
              </a:rPr>
              <a:t>создание</a:t>
            </a:r>
            <a:r>
              <a:rPr lang="ru-RU" dirty="0" smtClean="0"/>
              <a:t> </a:t>
            </a:r>
            <a:r>
              <a:rPr lang="ru-RU" dirty="0" smtClean="0"/>
              <a:t>для всех детей равных стартовых возможностей при поступлении в школу;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00B050"/>
                </a:solidFill>
              </a:rPr>
              <a:t>психолого-педагогическая </a:t>
            </a:r>
            <a:r>
              <a:rPr lang="ru-RU" i="1" dirty="0" smtClean="0">
                <a:solidFill>
                  <a:srgbClr val="00B050"/>
                </a:solidFill>
              </a:rPr>
              <a:t>поддержка </a:t>
            </a:r>
            <a:r>
              <a:rPr lang="ru-RU" dirty="0" smtClean="0"/>
              <a:t>развития детей раннего возраста (от 0 до 3 лет) в условиях семейного воспитания;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00B050"/>
                </a:solidFill>
              </a:rPr>
              <a:t>освоение </a:t>
            </a:r>
            <a:r>
              <a:rPr lang="ru-RU" dirty="0" smtClean="0"/>
              <a:t>детьми дошкольного возраста программ раннего изучения иностранного языка;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00B050"/>
                </a:solidFill>
              </a:rPr>
              <a:t>развитие</a:t>
            </a:r>
            <a:r>
              <a:rPr lang="ru-RU" dirty="0" smtClean="0"/>
              <a:t> </a:t>
            </a:r>
            <a:r>
              <a:rPr lang="ru-RU" dirty="0" smtClean="0"/>
              <a:t>механизмов	диагностики и сопровождения детей с учетом их индивидуальных потребностей, способностей и особенностей;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00B050"/>
                </a:solidFill>
              </a:rPr>
              <a:t>духовно-нравственное</a:t>
            </a:r>
            <a:r>
              <a:rPr lang="ru-RU" i="1" dirty="0" smtClean="0">
                <a:solidFill>
                  <a:srgbClr val="00B050"/>
                </a:solidFill>
              </a:rPr>
              <a:t>	</a:t>
            </a:r>
            <a:r>
              <a:rPr lang="ru-RU" i="1" dirty="0" smtClean="0">
                <a:solidFill>
                  <a:srgbClr val="00B050"/>
                </a:solidFill>
              </a:rPr>
              <a:t>воспитание</a:t>
            </a:r>
            <a:r>
              <a:rPr lang="ru-RU" dirty="0" smtClean="0"/>
              <a:t> дошкольников</a:t>
            </a:r>
            <a:r>
              <a:rPr lang="ru-RU" dirty="0" smtClean="0"/>
              <a:t>: формирование основ православной культуры и регионального патриотизма.</a:t>
            </a:r>
          </a:p>
          <a:p>
            <a:r>
              <a:rPr lang="ru-RU" dirty="0" smtClean="0"/>
              <a:t>В соответствии с нормативными документами обеспечивается 5обновление содержания и повышение качества дошкольного образования: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00B050"/>
                </a:solidFill>
              </a:rPr>
              <a:t>вводится </a:t>
            </a:r>
            <a:r>
              <a:rPr lang="ru-RU" i="1" dirty="0" smtClean="0">
                <a:solidFill>
                  <a:srgbClr val="00B050"/>
                </a:solidFill>
              </a:rPr>
              <a:t>и реализуется федеральный государственный стандарт дошкольного образования</a:t>
            </a:r>
            <a:r>
              <a:rPr lang="ru-RU" dirty="0" smtClean="0"/>
              <a:t>; </a:t>
            </a:r>
          </a:p>
          <a:p>
            <a:pPr>
              <a:buFont typeface="Wingdings" pitchFamily="2" charset="2"/>
              <a:buChar char="Ø"/>
            </a:pPr>
            <a:r>
              <a:rPr lang="ru-RU" i="1" dirty="0" smtClean="0">
                <a:solidFill>
                  <a:srgbClr val="00B050"/>
                </a:solidFill>
              </a:rPr>
              <a:t>продолжена</a:t>
            </a:r>
            <a:r>
              <a:rPr lang="ru-RU" dirty="0" smtClean="0"/>
              <a:t>  реализация моделей духовно-нравственного воспитания дошкольников</a:t>
            </a:r>
            <a:r>
              <a:rPr lang="ru-RU" dirty="0" smtClean="0"/>
              <a:t>, основанных на региональных приоритетах (православная культура, гражданское, патриотическое воспитание).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88640"/>
            <a:ext cx="871296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6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лавной задачей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дошкольных образовательных организаций в соответствии с современной образовательной политикой является </a:t>
            </a:r>
            <a:r>
              <a:rPr lang="ru-RU" sz="6600" b="1" i="1" u="sng" dirty="0" smtClean="0">
                <a:latin typeface="Times New Roman" pitchFamily="18" charset="0"/>
                <a:cs typeface="Times New Roman" pitchFamily="18" charset="0"/>
              </a:rPr>
              <a:t>патриотическое воспитание</a:t>
            </a:r>
            <a:endParaRPr lang="ru-RU" sz="6600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6632"/>
            <a:ext cx="878497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Гражданское, патриотическое воспитание, краеведение одни из направлений реализации Стратегии, которые необходимо организовать в дошкольных образовательных организациях Белгородской области.</a:t>
            </a:r>
            <a:endParaRPr lang="ru-RU" sz="4400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Администратор\Desktop\774340054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33136" y="4221088"/>
            <a:ext cx="2715327" cy="2448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1680" y="1556792"/>
            <a:ext cx="613225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48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Администратор\Desktop\sm_ful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2420888"/>
            <a:ext cx="5148684" cy="3511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79</TotalTime>
  <Words>170</Words>
  <Application>Microsoft Office PowerPoint</Application>
  <PresentationFormat>Экран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DNA7 X86</cp:lastModifiedBy>
  <cp:revision>3</cp:revision>
  <dcterms:created xsi:type="dcterms:W3CDTF">2015-10-26T12:25:16Z</dcterms:created>
  <dcterms:modified xsi:type="dcterms:W3CDTF">2015-10-26T15:21:39Z</dcterms:modified>
</cp:coreProperties>
</file>