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9" r:id="rId4"/>
    <p:sldId id="266" r:id="rId5"/>
    <p:sldId id="267" r:id="rId6"/>
    <p:sldId id="268" r:id="rId7"/>
    <p:sldId id="264" r:id="rId8"/>
    <p:sldId id="265" r:id="rId9"/>
    <p:sldId id="269" r:id="rId10"/>
    <p:sldId id="270" r:id="rId11"/>
    <p:sldId id="271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9"/>
    <p:penClr>
      <a:srgbClr val="FF0000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F0FFCB-56BC-4451-9805-32C492DF781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BA76CC-4823-489C-A1B2-A580FB1B1F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3.wav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7.wav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8.wav"/><Relationship Id="rId5" Type="http://schemas.openxmlformats.org/officeDocument/2006/relationships/image" Target="../media/image11.pn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357166"/>
            <a:ext cx="6215106" cy="1071569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0000FF"/>
                </a:solidFill>
                <a:latin typeface="Bookman Old Style" pitchFamily="18" charset="0"/>
              </a:rPr>
              <a:t>Презентация</a:t>
            </a:r>
            <a:endParaRPr lang="ru-RU" sz="5400" b="1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643050"/>
            <a:ext cx="6786610" cy="164307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5400" b="1" i="1" dirty="0" smtClean="0">
                <a:solidFill>
                  <a:srgbClr val="0000FF"/>
                </a:solidFill>
                <a:latin typeface="Bookman Old Style" pitchFamily="18" charset="0"/>
              </a:rPr>
              <a:t>Вот какая мама!</a:t>
            </a:r>
            <a:endParaRPr lang="ru-RU" sz="5400" b="1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pic>
        <p:nvPicPr>
          <p:cNvPr id="6" name="~PP380.WAV">
            <a:hlinkClick r:id="" action="ppaction://media"/>
          </p:cNvPr>
          <p:cNvPicPr>
            <a:picLocks noRot="1" noChangeAspect="1"/>
          </p:cNvPicPr>
          <p:nvPr>
            <a:wavAudioFile r:embed="rId1" name="~PP380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  <p:sp>
        <p:nvSpPr>
          <p:cNvPr id="11266" name="AutoShape 2" descr="http://go2.imgsmail.ru/imgpreview?key=202e5855196bf434&amp;mb=imgdb_preview_115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8" name="Picture 4" descr="http://go1.imgsmail.ru/imgpreview?key=46426cdec1e196f2&amp;mb=imgdb_preview_159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500438"/>
            <a:ext cx="4387130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4151">
    <p:circle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rgbClr val="002060"/>
                </a:solidFill>
                <a:latin typeface="Bookman Old Style" pitchFamily="18" charset="0"/>
              </a:rPr>
              <a:t>МЫ ХУДОЖНИКИ</a:t>
            </a:r>
            <a:endParaRPr lang="ru-RU" sz="6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5" name="Содержимое 4" descr="IMG_590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294975" y="2714620"/>
            <a:ext cx="4225931" cy="3312324"/>
          </a:xfrm>
        </p:spPr>
      </p:pic>
      <p:pic>
        <p:nvPicPr>
          <p:cNvPr id="6" name="Содержимое 5" descr="IMG_5901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578925" y="2714620"/>
            <a:ext cx="4416432" cy="3312324"/>
          </a:xfrm>
        </p:spPr>
      </p:pic>
      <p:sp>
        <p:nvSpPr>
          <p:cNvPr id="7" name="4-конечная звезда 6"/>
          <p:cNvSpPr/>
          <p:nvPr/>
        </p:nvSpPr>
        <p:spPr>
          <a:xfrm>
            <a:off x="2285984" y="785794"/>
            <a:ext cx="571504" cy="50006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7215206" y="2357430"/>
            <a:ext cx="571504" cy="50006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4286248" y="5715016"/>
            <a:ext cx="571504" cy="50006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285720" y="6000768"/>
            <a:ext cx="571504" cy="50006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8572496" y="4429132"/>
            <a:ext cx="571504" cy="50006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ОТКРЫТКА  ДЛЯ  МАМЫ</a:t>
            </a:r>
            <a:endParaRPr lang="ru-RU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IMG_590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137554" y="1396700"/>
            <a:ext cx="7105494" cy="5143536"/>
          </a:xfrm>
        </p:spPr>
      </p:pic>
      <p:sp>
        <p:nvSpPr>
          <p:cNvPr id="5" name="Выноска-облако 4"/>
          <p:cNvSpPr/>
          <p:nvPr/>
        </p:nvSpPr>
        <p:spPr>
          <a:xfrm>
            <a:off x="7000892" y="1071546"/>
            <a:ext cx="2071702" cy="2214578"/>
          </a:xfrm>
          <a:prstGeom prst="cloud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300499" y="1783763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Солнышко</a:t>
            </a:r>
          </a:p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для мамы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42910" y="571480"/>
            <a:ext cx="500066" cy="50006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1428728" y="5857892"/>
            <a:ext cx="500066" cy="500066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7572396" y="4643446"/>
            <a:ext cx="1428728" cy="150019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лнце 12"/>
          <p:cNvSpPr/>
          <p:nvPr/>
        </p:nvSpPr>
        <p:spPr>
          <a:xfrm>
            <a:off x="1428728" y="3286124"/>
            <a:ext cx="714380" cy="6429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лнце 14"/>
          <p:cNvSpPr/>
          <p:nvPr/>
        </p:nvSpPr>
        <p:spPr>
          <a:xfrm>
            <a:off x="5786446" y="0"/>
            <a:ext cx="714380" cy="6429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071702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solidFill>
                  <a:srgbClr val="0000FF"/>
                </a:solidFill>
                <a:latin typeface="Bookman Old Style" pitchFamily="18" charset="0"/>
              </a:rPr>
              <a:t>СПАСИБО ЗА ВНИМАНИЕ</a:t>
            </a:r>
            <a:endParaRPr lang="ru-RU" sz="4800" b="1" i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pic>
        <p:nvPicPr>
          <p:cNvPr id="24578" name="Picture 2" descr="http://go3.imgsmail.ru/imgpreview?key=3738a016985b0a82&amp;mb=imgdb_preview_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307944"/>
            <a:ext cx="3786214" cy="4121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1066800"/>
          </a:xfrm>
        </p:spPr>
        <p:txBody>
          <a:bodyPr>
            <a:noAutofit/>
          </a:bodyPr>
          <a:lstStyle/>
          <a:p>
            <a:pPr algn="just"/>
            <a:r>
              <a:rPr lang="ru-RU" sz="25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Актуальность</a:t>
            </a:r>
            <a:r>
              <a:rPr lang="ru-RU" sz="20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данной темы заключается в том, что бы помочь детям получить более широкие знания о маме. Развитие отношений между ребенком и мамой имеет большое значение для развития личности ребенка.</a:t>
            </a:r>
            <a:endParaRPr lang="ru-RU" sz="2000" b="1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Цель проекта: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FF"/>
                </a:solidFill>
              </a:rPr>
              <a:t>	</a:t>
            </a: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Воспитание чувства любви и уважения к маме, как самому главному человеку в жизни любого ребенка.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Формирование представления о значимости мамы в жизни ребенка. </a:t>
            </a:r>
            <a:endParaRPr lang="ru-RU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Задачи проекта:</a:t>
            </a:r>
          </a:p>
          <a:p>
            <a:pPr lvl="0">
              <a:buNone/>
            </a:pPr>
            <a:r>
              <a:rPr lang="ru-RU" dirty="0" smtClean="0">
                <a:solidFill>
                  <a:srgbClr val="0000FF"/>
                </a:solidFill>
              </a:rPr>
              <a:t>	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Воспитывать доброе, заботливое отношение к маме.</a:t>
            </a:r>
          </a:p>
          <a:p>
            <a:pPr lvl="0">
              <a:buNone/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Укрепление детско-родительских отношений в ходе реализации мероприятий проекта.</a:t>
            </a:r>
          </a:p>
          <a:p>
            <a:pPr lvl="0">
              <a:buNone/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Воспитывать желание помогать маме в ее работе по дому, радовать ее хорошими делами и поступками.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_589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282" y="214290"/>
            <a:ext cx="8499764" cy="637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~PP485.WAV">
            <a:hlinkClick r:id="" action="ppaction://media"/>
          </p:cNvPr>
          <p:cNvPicPr>
            <a:picLocks noRot="1" noChangeAspect="1"/>
          </p:cNvPicPr>
          <p:nvPr>
            <a:wavAudioFile r:embed="rId1" name="~PP485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0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8588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Bookman Old Style" pitchFamily="18" charset="0"/>
              </a:rPr>
              <a:t>Мамы глазами детей!</a:t>
            </a:r>
            <a:endParaRPr lang="ru-RU" b="1" i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IMG_5895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727244" y="1819294"/>
            <a:ext cx="7845284" cy="4895854"/>
          </a:xfrm>
        </p:spPr>
      </p:pic>
      <p:pic>
        <p:nvPicPr>
          <p:cNvPr id="5" name="~PP3526.WAV">
            <a:hlinkClick r:id="" action="ppaction://media"/>
          </p:cNvPr>
          <p:cNvPicPr>
            <a:picLocks noRot="1" noChangeAspect="1"/>
          </p:cNvPicPr>
          <p:nvPr>
            <a:wavAudioFile r:embed="rId1" name="~PP3526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Bookman Old Style" pitchFamily="18" charset="0"/>
              </a:rPr>
              <a:t>Мамы глазами детей!</a:t>
            </a:r>
            <a:endParaRPr lang="ru-RU" dirty="0"/>
          </a:p>
        </p:txBody>
      </p:sp>
      <p:pic>
        <p:nvPicPr>
          <p:cNvPr id="4" name="Содержимое 3" descr="IMG_5896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1117075" y="1357298"/>
            <a:ext cx="6955387" cy="5216540"/>
          </a:xfrm>
        </p:spPr>
      </p:pic>
      <p:pic>
        <p:nvPicPr>
          <p:cNvPr id="5" name="~PP606.WAV">
            <a:hlinkClick r:id="" action="ppaction://media"/>
          </p:cNvPr>
          <p:cNvPicPr>
            <a:picLocks noRot="1" noChangeAspect="1"/>
          </p:cNvPicPr>
          <p:nvPr>
            <a:wavAudioFile r:embed="rId1" name="~PP606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0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Bookman Old Style" pitchFamily="18" charset="0"/>
              </a:rPr>
              <a:t>Мамы глазами детей!</a:t>
            </a:r>
            <a:endParaRPr lang="ru-RU" dirty="0"/>
          </a:p>
        </p:txBody>
      </p:sp>
      <p:pic>
        <p:nvPicPr>
          <p:cNvPr id="4" name="Содержимое 3" descr="IMG_5897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1071538" y="1284294"/>
            <a:ext cx="7241139" cy="5430854"/>
          </a:xfrm>
        </p:spPr>
      </p:pic>
      <p:pic>
        <p:nvPicPr>
          <p:cNvPr id="6" name="~PP3321.WAV">
            <a:hlinkClick r:id="" action="ppaction://media"/>
          </p:cNvPr>
          <p:cNvPicPr>
            <a:picLocks noRot="1" noChangeAspect="1"/>
          </p:cNvPicPr>
          <p:nvPr>
            <a:wavAudioFile r:embed="rId1" name="~PP3321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5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  <a:latin typeface="Bookman Old Style" pitchFamily="18" charset="0"/>
              </a:rPr>
              <a:t>МАМИНЫ ПОМОЩНИКИ </a:t>
            </a:r>
            <a:endParaRPr lang="ru-RU" b="1" i="1" dirty="0">
              <a:solidFill>
                <a:schemeClr val="tx2">
                  <a:lumMod val="1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Содержимое 4" descr="IMG_5883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857496"/>
            <a:ext cx="4038600" cy="3169448"/>
          </a:xfrm>
        </p:spPr>
      </p:pic>
      <p:pic>
        <p:nvPicPr>
          <p:cNvPr id="6" name="Содержимое 5" descr="IMG_5886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4648200" y="2857496"/>
            <a:ext cx="4038600" cy="3169448"/>
          </a:xfrm>
        </p:spPr>
      </p:pic>
      <p:sp>
        <p:nvSpPr>
          <p:cNvPr id="7" name="5-конечная звезда 6"/>
          <p:cNvSpPr/>
          <p:nvPr/>
        </p:nvSpPr>
        <p:spPr>
          <a:xfrm>
            <a:off x="785786" y="500042"/>
            <a:ext cx="785818" cy="642942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5-конечная звезда 8"/>
          <p:cNvSpPr/>
          <p:nvPr/>
        </p:nvSpPr>
        <p:spPr>
          <a:xfrm>
            <a:off x="3643306" y="2071678"/>
            <a:ext cx="785818" cy="642942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6215074" y="214290"/>
            <a:ext cx="785818" cy="723904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5214942" y="5643578"/>
            <a:ext cx="785818" cy="642942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71472" y="5500702"/>
            <a:ext cx="785818" cy="642942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~PP720.WAV">
            <a:hlinkClick r:id="" action="ppaction://media"/>
          </p:cNvPr>
          <p:cNvPicPr>
            <a:picLocks noRot="1" noChangeAspect="1"/>
          </p:cNvPicPr>
          <p:nvPr>
            <a:wavAudioFile r:embed="rId1" name="~PP720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94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  <a:latin typeface="Bookman Old Style" pitchFamily="18" charset="0"/>
              </a:rPr>
              <a:t>МАМИНЫ ПОМОЩНИКИ</a:t>
            </a:r>
            <a:endParaRPr lang="ru-RU" b="1" i="1" dirty="0">
              <a:solidFill>
                <a:schemeClr val="tx2">
                  <a:lumMod val="1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Содержимое 4" descr="IMG_5890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457200" y="2857496"/>
            <a:ext cx="4038600" cy="3169448"/>
          </a:xfrm>
        </p:spPr>
      </p:pic>
      <p:pic>
        <p:nvPicPr>
          <p:cNvPr id="6" name="Содержимое 5" descr="IMG_5893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4648200" y="2857496"/>
            <a:ext cx="4038600" cy="3169448"/>
          </a:xfrm>
        </p:spPr>
      </p:pic>
      <p:sp>
        <p:nvSpPr>
          <p:cNvPr id="7" name="6-конечная звезда 6"/>
          <p:cNvSpPr/>
          <p:nvPr/>
        </p:nvSpPr>
        <p:spPr>
          <a:xfrm>
            <a:off x="7643834" y="428604"/>
            <a:ext cx="571504" cy="571504"/>
          </a:xfrm>
          <a:prstGeom prst="star6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6-конечная звезда 7"/>
          <p:cNvSpPr/>
          <p:nvPr/>
        </p:nvSpPr>
        <p:spPr>
          <a:xfrm>
            <a:off x="571472" y="2571744"/>
            <a:ext cx="571504" cy="571504"/>
          </a:xfrm>
          <a:prstGeom prst="star6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6-конечная звезда 8"/>
          <p:cNvSpPr/>
          <p:nvPr/>
        </p:nvSpPr>
        <p:spPr>
          <a:xfrm>
            <a:off x="2500298" y="857232"/>
            <a:ext cx="571504" cy="571504"/>
          </a:xfrm>
          <a:prstGeom prst="star6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6-конечная звезда 9"/>
          <p:cNvSpPr/>
          <p:nvPr/>
        </p:nvSpPr>
        <p:spPr>
          <a:xfrm>
            <a:off x="4286248" y="5500702"/>
            <a:ext cx="571504" cy="571504"/>
          </a:xfrm>
          <a:prstGeom prst="star6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8215338" y="5214950"/>
            <a:ext cx="571504" cy="571504"/>
          </a:xfrm>
          <a:prstGeom prst="star6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~PP2677.WAV">
            <a:hlinkClick r:id="" action="ppaction://media"/>
          </p:cNvPr>
          <p:cNvPicPr>
            <a:picLocks noRot="1" noChangeAspect="1"/>
          </p:cNvPicPr>
          <p:nvPr>
            <a:wavAudioFile r:embed="rId1" name="~PP2677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8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Помочь мы только рады!</a:t>
            </a:r>
            <a:endParaRPr lang="ru-RU" sz="4800" b="1" i="1" dirty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Содержимое 4" descr="IMG_588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2789755"/>
            <a:ext cx="4038600" cy="3312324"/>
          </a:xfrm>
        </p:spPr>
      </p:pic>
      <p:pic>
        <p:nvPicPr>
          <p:cNvPr id="6" name="Содержимое 5" descr="IMG_588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8200" y="2786058"/>
            <a:ext cx="4038600" cy="3240886"/>
          </a:xfrm>
        </p:spPr>
      </p:pic>
      <p:sp>
        <p:nvSpPr>
          <p:cNvPr id="7" name="5-конечная звезда 6"/>
          <p:cNvSpPr/>
          <p:nvPr/>
        </p:nvSpPr>
        <p:spPr>
          <a:xfrm>
            <a:off x="642910" y="714356"/>
            <a:ext cx="571504" cy="500066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000364" y="1643050"/>
            <a:ext cx="571504" cy="500066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4357686" y="4286256"/>
            <a:ext cx="571504" cy="500066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8072462" y="500042"/>
            <a:ext cx="571504" cy="500066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5786446" y="6072206"/>
            <a:ext cx="571504" cy="500066"/>
          </a:xfrm>
          <a:prstGeom prst="star5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239</TotalTime>
  <Words>75</Words>
  <Application>Microsoft Office PowerPoint</Application>
  <PresentationFormat>Экран (4:3)</PresentationFormat>
  <Paragraphs>24</Paragraphs>
  <Slides>12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Презентация</vt:lpstr>
      <vt:lpstr>Актуальность данной темы заключается в том, что бы помочь детям получить более широкие знания о маме. Развитие отношений между ребенком и мамой имеет большое значение для развития личности ребенка.</vt:lpstr>
      <vt:lpstr>Слайд 3</vt:lpstr>
      <vt:lpstr>Мамы глазами детей!</vt:lpstr>
      <vt:lpstr>Мамы глазами детей!</vt:lpstr>
      <vt:lpstr>Мамы глазами детей!</vt:lpstr>
      <vt:lpstr>МАМИНЫ ПОМОЩНИКИ </vt:lpstr>
      <vt:lpstr>МАМИНЫ ПОМОЩНИКИ</vt:lpstr>
      <vt:lpstr>Помочь мы только рады!</vt:lpstr>
      <vt:lpstr>МЫ ХУДОЖНИКИ</vt:lpstr>
      <vt:lpstr>ОТКРЫТКА  ДЛЯ  МАМЫ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адмн</dc:creator>
  <cp:lastModifiedBy>адмн</cp:lastModifiedBy>
  <cp:revision>32</cp:revision>
  <dcterms:created xsi:type="dcterms:W3CDTF">2015-11-22T06:09:25Z</dcterms:created>
  <dcterms:modified xsi:type="dcterms:W3CDTF">2015-12-21T15:06:13Z</dcterms:modified>
</cp:coreProperties>
</file>